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9" r:id="rId3"/>
    <p:sldId id="342" r:id="rId4"/>
    <p:sldId id="302" r:id="rId5"/>
    <p:sldId id="331" r:id="rId6"/>
    <p:sldId id="332" r:id="rId7"/>
    <p:sldId id="334" r:id="rId8"/>
    <p:sldId id="335" r:id="rId9"/>
    <p:sldId id="305" r:id="rId10"/>
    <p:sldId id="304" r:id="rId11"/>
    <p:sldId id="343" r:id="rId12"/>
    <p:sldId id="344" r:id="rId13"/>
    <p:sldId id="345" r:id="rId14"/>
    <p:sldId id="346" r:id="rId15"/>
    <p:sldId id="347" r:id="rId16"/>
    <p:sldId id="348" r:id="rId17"/>
    <p:sldId id="336" r:id="rId18"/>
    <p:sldId id="349" r:id="rId19"/>
    <p:sldId id="337" r:id="rId20"/>
    <p:sldId id="338" r:id="rId21"/>
    <p:sldId id="339" r:id="rId22"/>
    <p:sldId id="340" r:id="rId23"/>
    <p:sldId id="341" r:id="rId24"/>
    <p:sldId id="322" r:id="rId25"/>
    <p:sldId id="32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78763"/>
  </p:normalViewPr>
  <p:slideViewPr>
    <p:cSldViewPr snapToGrid="0" snapToObjects="1">
      <p:cViewPr varScale="1">
        <p:scale>
          <a:sx n="69" d="100"/>
          <a:sy n="69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n LIU" userId="d0d7abe7-578f-4523-acec-00212c987c81" providerId="ADAL" clId="{75E2773E-1AC4-8F48-9D0A-40832E0EB182}"/>
    <pc:docChg chg="undo redo custSel addSld delSld modSld">
      <pc:chgData name="Xin LIU" userId="d0d7abe7-578f-4523-acec-00212c987c81" providerId="ADAL" clId="{75E2773E-1AC4-8F48-9D0A-40832E0EB182}" dt="2019-02-14T02:53:28.370" v="4187" actId="207"/>
      <pc:docMkLst>
        <pc:docMk/>
      </pc:docMkLst>
      <pc:sldChg chg="delSp modSp add">
        <pc:chgData name="Xin LIU" userId="d0d7abe7-578f-4523-acec-00212c987c81" providerId="ADAL" clId="{75E2773E-1AC4-8F48-9D0A-40832E0EB182}" dt="2019-02-14T02:49:57.161" v="4183" actId="478"/>
        <pc:sldMkLst>
          <pc:docMk/>
          <pc:sldMk cId="1726477648" sldId="256"/>
        </pc:sldMkLst>
        <pc:spChg chg="mod">
          <ac:chgData name="Xin LIU" userId="d0d7abe7-578f-4523-acec-00212c987c81" providerId="ADAL" clId="{75E2773E-1AC4-8F48-9D0A-40832E0EB182}" dt="2019-02-14T02:49:10.967" v="4182" actId="20577"/>
          <ac:spMkLst>
            <pc:docMk/>
            <pc:sldMk cId="1726477648" sldId="256"/>
            <ac:spMk id="3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4T02:49:57.161" v="4183" actId="478"/>
          <ac:spMkLst>
            <pc:docMk/>
            <pc:sldMk cId="1726477648" sldId="256"/>
            <ac:spMk id="5" creationId="{00000000-0000-0000-0000-000000000000}"/>
          </ac:spMkLst>
        </pc:spChg>
      </pc:sldChg>
      <pc:sldChg chg="addSp delSp modSp add modTransition modAnim">
        <pc:chgData name="Xin LIU" userId="d0d7abe7-578f-4523-acec-00212c987c81" providerId="ADAL" clId="{75E2773E-1AC4-8F48-9D0A-40832E0EB182}" dt="2019-02-13T14:14:35.642" v="2983" actId="1076"/>
        <pc:sldMkLst>
          <pc:docMk/>
          <pc:sldMk cId="1198425932" sldId="299"/>
        </pc:sldMkLst>
        <pc:spChg chg="mod">
          <ac:chgData name="Xin LIU" userId="d0d7abe7-578f-4523-acec-00212c987c81" providerId="ADAL" clId="{75E2773E-1AC4-8F48-9D0A-40832E0EB182}" dt="2019-02-13T12:48:42.532" v="266" actId="20577"/>
          <ac:spMkLst>
            <pc:docMk/>
            <pc:sldMk cId="1198425932" sldId="29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2:44:01.824" v="58" actId="27636"/>
          <ac:spMkLst>
            <pc:docMk/>
            <pc:sldMk cId="1198425932" sldId="299"/>
            <ac:spMk id="3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4:35.642" v="2983" actId="1076"/>
          <ac:spMkLst>
            <pc:docMk/>
            <pc:sldMk cId="1198425932" sldId="299"/>
            <ac:spMk id="76" creationId="{3C19CA2F-3A26-1243-8F3B-B9952009F73F}"/>
          </ac:spMkLst>
        </pc:spChg>
        <pc:grpChg chg="add del">
          <ac:chgData name="Xin LIU" userId="d0d7abe7-578f-4523-acec-00212c987c81" providerId="ADAL" clId="{75E2773E-1AC4-8F48-9D0A-40832E0EB182}" dt="2019-02-13T12:48:14.025" v="138"/>
          <ac:grpSpMkLst>
            <pc:docMk/>
            <pc:sldMk cId="1198425932" sldId="299"/>
            <ac:grpSpMk id="5" creationId="{FC0A832F-3EC4-CC47-BD37-544CF8ED7E48}"/>
          </ac:grpSpMkLst>
        </pc:grpChg>
        <pc:grpChg chg="add mod">
          <ac:chgData name="Xin LIU" userId="d0d7abe7-578f-4523-acec-00212c987c81" providerId="ADAL" clId="{75E2773E-1AC4-8F48-9D0A-40832E0EB182}" dt="2019-02-13T12:48:32.425" v="265" actId="1037"/>
          <ac:grpSpMkLst>
            <pc:docMk/>
            <pc:sldMk cId="1198425932" sldId="299"/>
            <ac:grpSpMk id="43" creationId="{D67F941E-51CC-3242-AD6B-8C2AAE79AC7C}"/>
          </ac:grpSpMkLst>
        </pc:grpChg>
        <pc:graphicFrameChg chg="mod">
          <ac:chgData name="Xin LIU" userId="d0d7abe7-578f-4523-acec-00212c987c81" providerId="ADAL" clId="{75E2773E-1AC4-8F48-9D0A-40832E0EB182}" dt="2019-02-13T12:48:12.086" v="137" actId="1076"/>
          <ac:graphicFrameMkLst>
            <pc:docMk/>
            <pc:sldMk cId="1198425932" sldId="299"/>
            <ac:graphicFrameMk id="28" creationId="{C41585F5-4180-DF4E-AA4B-FF53F81C7E37}"/>
          </ac:graphicFrameMkLst>
        </pc:graphicFrameChg>
      </pc:sldChg>
      <pc:sldChg chg="addSp delSp modSp del">
        <pc:chgData name="Xin LIU" userId="d0d7abe7-578f-4523-acec-00212c987c81" providerId="ADAL" clId="{75E2773E-1AC4-8F48-9D0A-40832E0EB182}" dt="2019-02-14T02:48:27.851" v="4092" actId="2696"/>
        <pc:sldMkLst>
          <pc:docMk/>
          <pc:sldMk cId="4148888953" sldId="301"/>
        </pc:sldMkLst>
        <pc:spChg chg="add del mod">
          <ac:chgData name="Xin LIU" userId="d0d7abe7-578f-4523-acec-00212c987c81" providerId="ADAL" clId="{75E2773E-1AC4-8F48-9D0A-40832E0EB182}" dt="2019-02-13T14:50:22.799" v="3971" actId="20577"/>
          <ac:spMkLst>
            <pc:docMk/>
            <pc:sldMk cId="4148888953" sldId="301"/>
            <ac:spMk id="3" creationId="{00000000-0000-0000-0000-000000000000}"/>
          </ac:spMkLst>
        </pc:spChg>
        <pc:spChg chg="add del">
          <ac:chgData name="Xin LIU" userId="d0d7abe7-578f-4523-acec-00212c987c81" providerId="ADAL" clId="{75E2773E-1AC4-8F48-9D0A-40832E0EB182}" dt="2019-02-14T02:48:18.957" v="4090"/>
          <ac:spMkLst>
            <pc:docMk/>
            <pc:sldMk cId="4148888953" sldId="301"/>
            <ac:spMk id="4" creationId="{AF8A1886-9101-644B-A716-66D34E1AF22F}"/>
          </ac:spMkLst>
        </pc:spChg>
        <pc:spChg chg="del">
          <ac:chgData name="Xin LIU" userId="d0d7abe7-578f-4523-acec-00212c987c81" providerId="ADAL" clId="{75E2773E-1AC4-8F48-9D0A-40832E0EB182}" dt="2019-02-13T12:23:46.983" v="21" actId="478"/>
          <ac:spMkLst>
            <pc:docMk/>
            <pc:sldMk cId="4148888953" sldId="301"/>
            <ac:spMk id="5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22:23.158" v="11" actId="478"/>
          <ac:spMkLst>
            <pc:docMk/>
            <pc:sldMk cId="4148888953" sldId="301"/>
            <ac:spMk id="7" creationId="{C7C47DFC-3877-D14B-A488-5F3CB87B6150}"/>
          </ac:spMkLst>
        </pc:spChg>
        <pc:spChg chg="add del">
          <ac:chgData name="Xin LIU" userId="d0d7abe7-578f-4523-acec-00212c987c81" providerId="ADAL" clId="{75E2773E-1AC4-8F48-9D0A-40832E0EB182}" dt="2019-02-13T12:22:16.136" v="7"/>
          <ac:spMkLst>
            <pc:docMk/>
            <pc:sldMk cId="4148888953" sldId="301"/>
            <ac:spMk id="8" creationId="{7C145BD8-C22B-6D47-8107-C91704A2CA7C}"/>
          </ac:spMkLst>
        </pc:spChg>
        <pc:spChg chg="add del">
          <ac:chgData name="Xin LIU" userId="d0d7abe7-578f-4523-acec-00212c987c81" providerId="ADAL" clId="{75E2773E-1AC4-8F48-9D0A-40832E0EB182}" dt="2019-02-13T12:22:22.097" v="9"/>
          <ac:spMkLst>
            <pc:docMk/>
            <pc:sldMk cId="4148888953" sldId="301"/>
            <ac:spMk id="9" creationId="{C334130A-9DD2-F440-90BB-E0D2CB162078}"/>
          </ac:spMkLst>
        </pc:spChg>
      </pc:sldChg>
      <pc:sldChg chg="addSp delSp modSp add modTransition delAnim modAnim">
        <pc:chgData name="Xin LIU" userId="d0d7abe7-578f-4523-acec-00212c987c81" providerId="ADAL" clId="{75E2773E-1AC4-8F48-9D0A-40832E0EB182}" dt="2019-02-13T14:15:01.774" v="2985" actId="20577"/>
        <pc:sldMkLst>
          <pc:docMk/>
          <pc:sldMk cId="60909602" sldId="302"/>
        </pc:sldMkLst>
        <pc:spChg chg="mod">
          <ac:chgData name="Xin LIU" userId="d0d7abe7-578f-4523-acec-00212c987c81" providerId="ADAL" clId="{75E2773E-1AC4-8F48-9D0A-40832E0EB182}" dt="2019-02-13T14:15:01.774" v="2985" actId="20577"/>
          <ac:spMkLst>
            <pc:docMk/>
            <pc:sldMk cId="60909602" sldId="302"/>
            <ac:spMk id="2" creationId="{00000000-0000-0000-0000-000000000000}"/>
          </ac:spMkLst>
        </pc:spChg>
        <pc:spChg chg="del">
          <ac:chgData name="Xin LIU" userId="d0d7abe7-578f-4523-acec-00212c987c81" providerId="ADAL" clId="{75E2773E-1AC4-8F48-9D0A-40832E0EB182}" dt="2019-02-13T12:44:54.405" v="70" actId="478"/>
          <ac:spMkLst>
            <pc:docMk/>
            <pc:sldMk cId="60909602" sldId="302"/>
            <ac:spMk id="3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44:56.674" v="71" actId="478"/>
          <ac:spMkLst>
            <pc:docMk/>
            <pc:sldMk cId="60909602" sldId="302"/>
            <ac:spMk id="6" creationId="{8CE8C59B-8DC2-584C-84D5-A739979D18FC}"/>
          </ac:spMkLst>
        </pc:spChg>
        <pc:spChg chg="add del mod">
          <ac:chgData name="Xin LIU" userId="d0d7abe7-578f-4523-acec-00212c987c81" providerId="ADAL" clId="{75E2773E-1AC4-8F48-9D0A-40832E0EB182}" dt="2019-02-13T12:45:17.215" v="75" actId="478"/>
          <ac:spMkLst>
            <pc:docMk/>
            <pc:sldMk cId="60909602" sldId="302"/>
            <ac:spMk id="7" creationId="{50822B6A-8FAF-F148-A87E-7E716C3B764A}"/>
          </ac:spMkLst>
        </pc:spChg>
        <pc:spChg chg="add del mod">
          <ac:chgData name="Xin LIU" userId="d0d7abe7-578f-4523-acec-00212c987c81" providerId="ADAL" clId="{75E2773E-1AC4-8F48-9D0A-40832E0EB182}" dt="2019-02-13T12:45:19.930" v="78" actId="478"/>
          <ac:spMkLst>
            <pc:docMk/>
            <pc:sldMk cId="60909602" sldId="302"/>
            <ac:spMk id="52" creationId="{51F2439F-A7A2-D946-886F-7B77A4785D3F}"/>
          </ac:spMkLst>
        </pc:spChg>
        <pc:spChg chg="add del">
          <ac:chgData name="Xin LIU" userId="d0d7abe7-578f-4523-acec-00212c987c81" providerId="ADAL" clId="{75E2773E-1AC4-8F48-9D0A-40832E0EB182}" dt="2019-02-13T12:45:18.338" v="77"/>
          <ac:spMkLst>
            <pc:docMk/>
            <pc:sldMk cId="60909602" sldId="302"/>
            <ac:spMk id="53" creationId="{146F0475-CD46-6248-81C9-C8B0646DDF49}"/>
          </ac:spMkLst>
        </pc:spChg>
        <pc:spChg chg="add mod">
          <ac:chgData name="Xin LIU" userId="d0d7abe7-578f-4523-acec-00212c987c81" providerId="ADAL" clId="{75E2773E-1AC4-8F48-9D0A-40832E0EB182}" dt="2019-02-13T12:50:02.567" v="271" actId="20577"/>
          <ac:spMkLst>
            <pc:docMk/>
            <pc:sldMk cId="60909602" sldId="302"/>
            <ac:spMk id="54" creationId="{9AF6AFCB-5FEF-7B41-9097-A7985DAC37DB}"/>
          </ac:spMkLst>
        </pc:spChg>
        <pc:grpChg chg="add mod">
          <ac:chgData name="Xin LIU" userId="d0d7abe7-578f-4523-acec-00212c987c81" providerId="ADAL" clId="{75E2773E-1AC4-8F48-9D0A-40832E0EB182}" dt="2019-02-13T12:47:38.412" v="134" actId="1076"/>
          <ac:grpSpMkLst>
            <pc:docMk/>
            <pc:sldMk cId="60909602" sldId="302"/>
            <ac:grpSpMk id="8" creationId="{4C07D9B5-D134-C04B-AA3A-C6018B471141}"/>
          </ac:grpSpMkLst>
        </pc:grpChg>
      </pc:sldChg>
      <pc:sldChg chg="add del">
        <pc:chgData name="Xin LIU" userId="d0d7abe7-578f-4523-acec-00212c987c81" providerId="ADAL" clId="{75E2773E-1AC4-8F48-9D0A-40832E0EB182}" dt="2019-02-13T12:30:08.072" v="23" actId="2696"/>
        <pc:sldMkLst>
          <pc:docMk/>
          <pc:sldMk cId="3012384441" sldId="302"/>
        </pc:sldMkLst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17521929" sldId="303"/>
        </pc:sldMkLst>
        <pc:spChg chg="mod">
          <ac:chgData name="Xin LIU" userId="d0d7abe7-578f-4523-acec-00212c987c81" providerId="ADAL" clId="{75E2773E-1AC4-8F48-9D0A-40832E0EB182}" dt="2019-02-13T12:54:38.280" v="322" actId="20577"/>
          <ac:spMkLst>
            <pc:docMk/>
            <pc:sldMk cId="17521929" sldId="303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2:50:44.597" v="286" actId="478"/>
          <ac:spMkLst>
            <pc:docMk/>
            <pc:sldMk cId="17521929" sldId="303"/>
            <ac:spMk id="5" creationId="{607CD62C-BD04-714E-B4A9-89DC30D57D93}"/>
          </ac:spMkLst>
        </pc:spChg>
        <pc:spChg chg="del">
          <ac:chgData name="Xin LIU" userId="d0d7abe7-578f-4523-acec-00212c987c81" providerId="ADAL" clId="{75E2773E-1AC4-8F48-9D0A-40832E0EB182}" dt="2019-02-13T12:50:36.593" v="285" actId="478"/>
          <ac:spMkLst>
            <pc:docMk/>
            <pc:sldMk cId="17521929" sldId="303"/>
            <ac:spMk id="54" creationId="{9AF6AFCB-5FEF-7B41-9097-A7985DAC37DB}"/>
          </ac:spMkLst>
        </pc:spChg>
        <pc:grpChg chg="del">
          <ac:chgData name="Xin LIU" userId="d0d7abe7-578f-4523-acec-00212c987c81" providerId="ADAL" clId="{75E2773E-1AC4-8F48-9D0A-40832E0EB182}" dt="2019-02-13T12:50:45.367" v="287" actId="478"/>
          <ac:grpSpMkLst>
            <pc:docMk/>
            <pc:sldMk cId="17521929" sldId="303"/>
            <ac:grpSpMk id="8" creationId="{4C07D9B5-D134-C04B-AA3A-C6018B471141}"/>
          </ac:grpSpMkLst>
        </pc:grpChg>
        <pc:picChg chg="add mod">
          <ac:chgData name="Xin LIU" userId="d0d7abe7-578f-4523-acec-00212c987c81" providerId="ADAL" clId="{75E2773E-1AC4-8F48-9D0A-40832E0EB182}" dt="2019-02-13T12:57:05.749" v="333" actId="1076"/>
          <ac:picMkLst>
            <pc:docMk/>
            <pc:sldMk cId="17521929" sldId="303"/>
            <ac:picMk id="6" creationId="{B04324AC-B075-044B-BD8F-9265039B10C6}"/>
          </ac:picMkLst>
        </pc:picChg>
        <pc:picChg chg="add mod">
          <ac:chgData name="Xin LIU" userId="d0d7abe7-578f-4523-acec-00212c987c81" providerId="ADAL" clId="{75E2773E-1AC4-8F48-9D0A-40832E0EB182}" dt="2019-02-13T12:57:08.156" v="335" actId="1076"/>
          <ac:picMkLst>
            <pc:docMk/>
            <pc:sldMk cId="17521929" sldId="303"/>
            <ac:picMk id="7" creationId="{2B994DCA-F8C7-7B43-B286-33587AC2DD8F}"/>
          </ac:picMkLst>
        </pc:picChg>
        <pc:picChg chg="add mod">
          <ac:chgData name="Xin LIU" userId="d0d7abe7-578f-4523-acec-00212c987c81" providerId="ADAL" clId="{75E2773E-1AC4-8F48-9D0A-40832E0EB182}" dt="2019-02-13T12:57:19.961" v="338" actId="1076"/>
          <ac:picMkLst>
            <pc:docMk/>
            <pc:sldMk cId="17521929" sldId="303"/>
            <ac:picMk id="51" creationId="{57D62B96-28C0-E249-893A-FC44F2A838C1}"/>
          </ac:picMkLst>
        </pc:picChg>
        <pc:picChg chg="add mod">
          <ac:chgData name="Xin LIU" userId="d0d7abe7-578f-4523-acec-00212c987c81" providerId="ADAL" clId="{75E2773E-1AC4-8F48-9D0A-40832E0EB182}" dt="2019-02-13T12:54:05.601" v="310" actId="1076"/>
          <ac:picMkLst>
            <pc:docMk/>
            <pc:sldMk cId="17521929" sldId="303"/>
            <ac:picMk id="52" creationId="{D6014361-85CC-D94C-9824-D1916CA15D60}"/>
          </ac:picMkLst>
        </pc:picChg>
        <pc:picChg chg="add mod">
          <ac:chgData name="Xin LIU" userId="d0d7abe7-578f-4523-acec-00212c987c81" providerId="ADAL" clId="{75E2773E-1AC4-8F48-9D0A-40832E0EB182}" dt="2019-02-13T12:57:12.541" v="337" actId="1076"/>
          <ac:picMkLst>
            <pc:docMk/>
            <pc:sldMk cId="17521929" sldId="303"/>
            <ac:picMk id="53" creationId="{921F7C64-DFDA-D243-B627-52F5F640F582}"/>
          </ac:picMkLst>
        </pc:picChg>
        <pc:picChg chg="add mod">
          <ac:chgData name="Xin LIU" userId="d0d7abe7-578f-4523-acec-00212c987c81" providerId="ADAL" clId="{75E2773E-1AC4-8F48-9D0A-40832E0EB182}" dt="2019-02-13T12:57:10.853" v="336" actId="1076"/>
          <ac:picMkLst>
            <pc:docMk/>
            <pc:sldMk cId="17521929" sldId="303"/>
            <ac:picMk id="55" creationId="{DBC0BD49-127B-5E44-B3AD-38DEB2F2D66C}"/>
          </ac:picMkLst>
        </pc:pic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19" creationId="{A7E63483-C955-0A4E-B0ED-FEC0C46644B3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0" creationId="{4002F9CF-0CE2-784B-B8DA-B4CA17B780AB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1" creationId="{C36AF96E-DE46-984A-BC3C-F1A8E326C7A6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2" creationId="{6EF4EA5E-A159-5447-940C-C21CAD579453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3" creationId="{2270A473-9626-964C-BB28-69726B411691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4" creationId="{769C944C-515C-B145-9A39-F622641D9FCA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5" creationId="{E8CBDDCB-3DD1-EB41-AA0A-B29AEB782E89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6" creationId="{28135D1C-BEEF-C44F-ABF3-CFFD687CC97C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7" creationId="{D842B400-28D1-B447-B112-061A9A937EE8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8" creationId="{957ED70C-F85A-FE43-B226-86E9D4D1F6A9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29" creationId="{076D9592-5F87-8140-A2C7-0454F6182EE7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0" creationId="{4C73FCB2-6A50-B445-8CE9-20E54DFECC42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1" creationId="{F27B1240-C80B-D143-8B0D-E12EC0342E6F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2" creationId="{81F8AC9A-80CD-D640-8692-62094FFBEC08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4" creationId="{072FF8B4-06C1-B94E-BCB5-A1A0CD409900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5" creationId="{0A7D77E4-1B3E-AB41-92F9-2AEB279C619E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6" creationId="{0E102979-E61E-0845-B06D-10D75A2364BA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7" creationId="{2679D94D-5DF7-0949-ADC3-BAA1A56BB80F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8" creationId="{D8EB7660-6322-7840-8BE8-4A7F256DEAD7}"/>
          </ac:cxnSpMkLst>
        </pc:cxnChg>
        <pc:cxnChg chg="mod">
          <ac:chgData name="Xin LIU" userId="d0d7abe7-578f-4523-acec-00212c987c81" providerId="ADAL" clId="{75E2773E-1AC4-8F48-9D0A-40832E0EB182}" dt="2019-02-13T12:50:45.367" v="287" actId="478"/>
          <ac:cxnSpMkLst>
            <pc:docMk/>
            <pc:sldMk cId="17521929" sldId="303"/>
            <ac:cxnSpMk id="39" creationId="{1538AC59-5120-7C49-A350-8D964D60E151}"/>
          </ac:cxnSpMkLst>
        </pc:cxnChg>
      </pc:sldChg>
      <pc:sldChg chg="add del">
        <pc:chgData name="Xin LIU" userId="d0d7abe7-578f-4523-acec-00212c987c81" providerId="ADAL" clId="{75E2773E-1AC4-8F48-9D0A-40832E0EB182}" dt="2019-02-13T12:54:51.559" v="324" actId="2696"/>
        <pc:sldMkLst>
          <pc:docMk/>
          <pc:sldMk cId="2670395443" sldId="304"/>
        </pc:sldMkLst>
      </pc:sldChg>
      <pc:sldChg chg="addSp delSp modSp add modTransition">
        <pc:chgData name="Xin LIU" userId="d0d7abe7-578f-4523-acec-00212c987c81" providerId="ADAL" clId="{75E2773E-1AC4-8F48-9D0A-40832E0EB182}" dt="2019-02-13T14:16:13.777" v="2986" actId="20577"/>
        <pc:sldMkLst>
          <pc:docMk/>
          <pc:sldMk cId="3883186128" sldId="304"/>
        </pc:sldMkLst>
        <pc:spChg chg="mod">
          <ac:chgData name="Xin LIU" userId="d0d7abe7-578f-4523-acec-00212c987c81" providerId="ADAL" clId="{75E2773E-1AC4-8F48-9D0A-40832E0EB182}" dt="2019-02-13T14:16:13.777" v="2986" actId="20577"/>
          <ac:spMkLst>
            <pc:docMk/>
            <pc:sldMk cId="3883186128" sldId="304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21:36.614" v="1233" actId="20577"/>
          <ac:spMkLst>
            <pc:docMk/>
            <pc:sldMk cId="3883186128" sldId="304"/>
            <ac:spMk id="54" creationId="{9AF6AFCB-5FEF-7B41-9097-A7985DAC37DB}"/>
          </ac:spMkLst>
        </pc:spChg>
        <pc:grpChg chg="del">
          <ac:chgData name="Xin LIU" userId="d0d7abe7-578f-4523-acec-00212c987c81" providerId="ADAL" clId="{75E2773E-1AC4-8F48-9D0A-40832E0EB182}" dt="2019-02-13T12:57:49.956" v="360" actId="478"/>
          <ac:grpSpMkLst>
            <pc:docMk/>
            <pc:sldMk cId="3883186128" sldId="304"/>
            <ac:grpSpMk id="8" creationId="{4C07D9B5-D134-C04B-AA3A-C6018B471141}"/>
          </ac:grpSpMkLst>
        </pc:grpChg>
        <pc:picChg chg="add mod">
          <ac:chgData name="Xin LIU" userId="d0d7abe7-578f-4523-acec-00212c987c81" providerId="ADAL" clId="{75E2773E-1AC4-8F48-9D0A-40832E0EB182}" dt="2019-02-13T12:58:25.843" v="368" actId="1076"/>
          <ac:picMkLst>
            <pc:docMk/>
            <pc:sldMk cId="3883186128" sldId="304"/>
            <ac:picMk id="51" creationId="{C923B622-E86E-A94B-8CB1-CED9C39D52B7}"/>
          </ac:picMkLst>
        </pc:pic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19" creationId="{A7E63483-C955-0A4E-B0ED-FEC0C46644B3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0" creationId="{4002F9CF-0CE2-784B-B8DA-B4CA17B780AB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1" creationId="{C36AF96E-DE46-984A-BC3C-F1A8E326C7A6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2" creationId="{6EF4EA5E-A159-5447-940C-C21CAD579453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3" creationId="{2270A473-9626-964C-BB28-69726B411691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4" creationId="{769C944C-515C-B145-9A39-F622641D9FCA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5" creationId="{E8CBDDCB-3DD1-EB41-AA0A-B29AEB782E89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6" creationId="{28135D1C-BEEF-C44F-ABF3-CFFD687CC97C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7" creationId="{D842B400-28D1-B447-B112-061A9A937EE8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8" creationId="{957ED70C-F85A-FE43-B226-86E9D4D1F6A9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29" creationId="{076D9592-5F87-8140-A2C7-0454F6182EE7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0" creationId="{4C73FCB2-6A50-B445-8CE9-20E54DFECC42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1" creationId="{F27B1240-C80B-D143-8B0D-E12EC0342E6F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2" creationId="{81F8AC9A-80CD-D640-8692-62094FFBEC08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4" creationId="{072FF8B4-06C1-B94E-BCB5-A1A0CD409900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5" creationId="{0A7D77E4-1B3E-AB41-92F9-2AEB279C619E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6" creationId="{0E102979-E61E-0845-B06D-10D75A2364BA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7" creationId="{2679D94D-5DF7-0949-ADC3-BAA1A56BB80F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8" creationId="{D8EB7660-6322-7840-8BE8-4A7F256DEAD7}"/>
          </ac:cxnSpMkLst>
        </pc:cxnChg>
        <pc:cxnChg chg="mod">
          <ac:chgData name="Xin LIU" userId="d0d7abe7-578f-4523-acec-00212c987c81" providerId="ADAL" clId="{75E2773E-1AC4-8F48-9D0A-40832E0EB182}" dt="2019-02-13T12:57:49.956" v="360" actId="478"/>
          <ac:cxnSpMkLst>
            <pc:docMk/>
            <pc:sldMk cId="3883186128" sldId="304"/>
            <ac:cxnSpMk id="39" creationId="{1538AC59-5120-7C49-A350-8D964D60E151}"/>
          </ac:cxnSpMkLst>
        </pc:cxnChg>
      </pc:sldChg>
      <pc:sldChg chg="modSp add modTransition">
        <pc:chgData name="Xin LIU" userId="d0d7abe7-578f-4523-acec-00212c987c81" providerId="ADAL" clId="{75E2773E-1AC4-8F48-9D0A-40832E0EB182}" dt="2019-02-13T14:16:33.932" v="2988" actId="14100"/>
        <pc:sldMkLst>
          <pc:docMk/>
          <pc:sldMk cId="4186804601" sldId="305"/>
        </pc:sldMkLst>
        <pc:spChg chg="mod">
          <ac:chgData name="Xin LIU" userId="d0d7abe7-578f-4523-acec-00212c987c81" providerId="ADAL" clId="{75E2773E-1AC4-8F48-9D0A-40832E0EB182}" dt="2019-02-13T14:16:18.536" v="2987" actId="20577"/>
          <ac:spMkLst>
            <pc:docMk/>
            <pc:sldMk cId="4186804601" sldId="305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6:33.932" v="2988" actId="14100"/>
          <ac:spMkLst>
            <pc:docMk/>
            <pc:sldMk cId="4186804601" sldId="305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6:42.926" v="2989" actId="20577"/>
        <pc:sldMkLst>
          <pc:docMk/>
          <pc:sldMk cId="4291597163" sldId="306"/>
        </pc:sldMkLst>
        <pc:spChg chg="mod">
          <ac:chgData name="Xin LIU" userId="d0d7abe7-578f-4523-acec-00212c987c81" providerId="ADAL" clId="{75E2773E-1AC4-8F48-9D0A-40832E0EB182}" dt="2019-02-13T14:16:42.926" v="2989" actId="20577"/>
          <ac:spMkLst>
            <pc:docMk/>
            <pc:sldMk cId="4291597163" sldId="306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55.985" v="2023" actId="2711"/>
          <ac:spMkLst>
            <pc:docMk/>
            <pc:sldMk cId="4291597163" sldId="306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6:48.062" v="2990" actId="20577"/>
        <pc:sldMkLst>
          <pc:docMk/>
          <pc:sldMk cId="3786245140" sldId="307"/>
        </pc:sldMkLst>
        <pc:spChg chg="mod">
          <ac:chgData name="Xin LIU" userId="d0d7abe7-578f-4523-acec-00212c987c81" providerId="ADAL" clId="{75E2773E-1AC4-8F48-9D0A-40832E0EB182}" dt="2019-02-13T14:16:48.062" v="2990" actId="20577"/>
          <ac:spMkLst>
            <pc:docMk/>
            <pc:sldMk cId="3786245140" sldId="307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51.628" v="2022" actId="2711"/>
          <ac:spMkLst>
            <pc:docMk/>
            <pc:sldMk cId="3786245140" sldId="307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7:02.942" v="2991" actId="20577"/>
        <pc:sldMkLst>
          <pc:docMk/>
          <pc:sldMk cId="4020409074" sldId="308"/>
        </pc:sldMkLst>
        <pc:spChg chg="mod">
          <ac:chgData name="Xin LIU" userId="d0d7abe7-578f-4523-acec-00212c987c81" providerId="ADAL" clId="{75E2773E-1AC4-8F48-9D0A-40832E0EB182}" dt="2019-02-13T14:17:02.942" v="2991" actId="20577"/>
          <ac:spMkLst>
            <pc:docMk/>
            <pc:sldMk cId="4020409074" sldId="308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46.666" v="2021" actId="2711"/>
          <ac:spMkLst>
            <pc:docMk/>
            <pc:sldMk cId="4020409074" sldId="308"/>
            <ac:spMk id="54" creationId="{9AF6AFCB-5FEF-7B41-9097-A7985DAC37DB}"/>
          </ac:spMkLst>
        </pc:spChg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363974851" sldId="309"/>
        </pc:sldMkLst>
        <pc:spChg chg="mod">
          <ac:chgData name="Xin LIU" userId="d0d7abe7-578f-4523-acec-00212c987c81" providerId="ADAL" clId="{75E2773E-1AC4-8F48-9D0A-40832E0EB182}" dt="2019-02-13T13:50:45.577" v="2198" actId="20577"/>
          <ac:spMkLst>
            <pc:docMk/>
            <pc:sldMk cId="363974851" sldId="30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1:41.650" v="2020" actId="2711"/>
          <ac:spMkLst>
            <pc:docMk/>
            <pc:sldMk cId="363974851" sldId="309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3:06:36.067" v="642" actId="478"/>
          <ac:picMkLst>
            <pc:docMk/>
            <pc:sldMk cId="363974851" sldId="309"/>
            <ac:picMk id="6" creationId="{29FFB90E-FFD5-5442-8B29-69AF2157CD2B}"/>
          </ac:picMkLst>
        </pc:picChg>
        <pc:picChg chg="add del mod">
          <ac:chgData name="Xin LIU" userId="d0d7abe7-578f-4523-acec-00212c987c81" providerId="ADAL" clId="{75E2773E-1AC4-8F48-9D0A-40832E0EB182}" dt="2019-02-13T13:06:37.362" v="643" actId="478"/>
          <ac:picMkLst>
            <pc:docMk/>
            <pc:sldMk cId="363974851" sldId="309"/>
            <ac:picMk id="7" creationId="{416EBA1D-1C0C-0240-B9E4-D338B73BCA69}"/>
          </ac:picMkLst>
        </pc:picChg>
        <pc:picChg chg="add del mod">
          <ac:chgData name="Xin LIU" userId="d0d7abe7-578f-4523-acec-00212c987c81" providerId="ADAL" clId="{75E2773E-1AC4-8F48-9D0A-40832E0EB182}" dt="2019-02-13T13:06:38.447" v="644" actId="478"/>
          <ac:picMkLst>
            <pc:docMk/>
            <pc:sldMk cId="363974851" sldId="309"/>
            <ac:picMk id="8" creationId="{EBC8B9E1-1F2B-EB49-AC4D-B7ACCE87E18D}"/>
          </ac:picMkLst>
        </pc:picChg>
        <pc:picChg chg="add del mod">
          <ac:chgData name="Xin LIU" userId="d0d7abe7-578f-4523-acec-00212c987c81" providerId="ADAL" clId="{75E2773E-1AC4-8F48-9D0A-40832E0EB182}" dt="2019-02-13T13:06:34.963" v="641" actId="478"/>
          <ac:picMkLst>
            <pc:docMk/>
            <pc:sldMk cId="363974851" sldId="309"/>
            <ac:picMk id="9" creationId="{E062ACFC-1CCB-ED4B-BD91-AA03D84C2D7E}"/>
          </ac:picMkLst>
        </pc:picChg>
        <pc:picChg chg="add mod">
          <ac:chgData name="Xin LIU" userId="d0d7abe7-578f-4523-acec-00212c987c81" providerId="ADAL" clId="{75E2773E-1AC4-8F48-9D0A-40832E0EB182}" dt="2019-02-13T13:04:53.319" v="500" actId="571"/>
          <ac:picMkLst>
            <pc:docMk/>
            <pc:sldMk cId="363974851" sldId="309"/>
            <ac:picMk id="10" creationId="{6BB69685-A9FE-7E47-A3A8-1DDE251F9062}"/>
          </ac:picMkLst>
        </pc:picChg>
        <pc:picChg chg="add mod">
          <ac:chgData name="Xin LIU" userId="d0d7abe7-578f-4523-acec-00212c987c81" providerId="ADAL" clId="{75E2773E-1AC4-8F48-9D0A-40832E0EB182}" dt="2019-02-13T13:23:19.479" v="1270" actId="1037"/>
          <ac:picMkLst>
            <pc:docMk/>
            <pc:sldMk cId="363974851" sldId="309"/>
            <ac:picMk id="11" creationId="{CB622239-336D-4443-AF51-8AC96F876FB9}"/>
          </ac:picMkLst>
        </pc:picChg>
        <pc:picChg chg="del">
          <ac:chgData name="Xin LIU" userId="d0d7abe7-578f-4523-acec-00212c987c81" providerId="ADAL" clId="{75E2773E-1AC4-8F48-9D0A-40832E0EB182}" dt="2019-02-13T13:04:44.120" v="497" actId="478"/>
          <ac:picMkLst>
            <pc:docMk/>
            <pc:sldMk cId="363974851" sldId="309"/>
            <ac:picMk id="51" creationId="{C923B622-E86E-A94B-8CB1-CED9C39D52B7}"/>
          </ac:picMkLst>
        </pc:picChg>
      </pc:sldChg>
      <pc:sldChg chg="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260792307" sldId="310"/>
        </pc:sldMkLst>
        <pc:spChg chg="mod">
          <ac:chgData name="Xin LIU" userId="d0d7abe7-578f-4523-acec-00212c987c81" providerId="ADAL" clId="{75E2773E-1AC4-8F48-9D0A-40832E0EB182}" dt="2019-02-13T13:50:53.425" v="2201" actId="20577"/>
          <ac:spMkLst>
            <pc:docMk/>
            <pc:sldMk cId="260792307" sldId="310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42:49.719" v="2031" actId="255"/>
          <ac:spMkLst>
            <pc:docMk/>
            <pc:sldMk cId="260792307" sldId="310"/>
            <ac:spMk id="54" creationId="{9AF6AFCB-5FEF-7B41-9097-A7985DAC37DB}"/>
          </ac:spMkLst>
        </pc:spChg>
        <pc:picChg chg="del">
          <ac:chgData name="Xin LIU" userId="d0d7abe7-578f-4523-acec-00212c987c81" providerId="ADAL" clId="{75E2773E-1AC4-8F48-9D0A-40832E0EB182}" dt="2019-02-13T13:07:31.454" v="672" actId="478"/>
          <ac:picMkLst>
            <pc:docMk/>
            <pc:sldMk cId="260792307" sldId="310"/>
            <ac:picMk id="11" creationId="{CB622239-336D-4443-AF51-8AC96F876FB9}"/>
          </ac:picMkLst>
        </pc:picChg>
      </pc:sldChg>
      <pc:sldChg chg="addSp delSp 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2618588483" sldId="311"/>
        </pc:sldMkLst>
        <pc:spChg chg="mod">
          <ac:chgData name="Xin LIU" userId="d0d7abe7-578f-4523-acec-00212c987c81" providerId="ADAL" clId="{75E2773E-1AC4-8F48-9D0A-40832E0EB182}" dt="2019-02-13T13:50:49.480" v="2200" actId="20577"/>
          <ac:spMkLst>
            <pc:docMk/>
            <pc:sldMk cId="2618588483" sldId="311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21:46.656" v="1235" actId="27636"/>
          <ac:spMkLst>
            <pc:docMk/>
            <pc:sldMk cId="2618588483" sldId="311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3:23:03.600" v="1244" actId="478"/>
          <ac:picMkLst>
            <pc:docMk/>
            <pc:sldMk cId="2618588483" sldId="311"/>
            <ac:picMk id="3" creationId="{4BB17C30-434D-3748-982A-0CE29046BF8B}"/>
          </ac:picMkLst>
        </pc:picChg>
        <pc:picChg chg="add mod">
          <ac:chgData name="Xin LIU" userId="d0d7abe7-578f-4523-acec-00212c987c81" providerId="ADAL" clId="{75E2773E-1AC4-8F48-9D0A-40832E0EB182}" dt="2019-02-13T13:23:07.912" v="1246" actId="1076"/>
          <ac:picMkLst>
            <pc:docMk/>
            <pc:sldMk cId="2618588483" sldId="311"/>
            <ac:picMk id="5" creationId="{A72B15FD-1051-AE4D-92EB-1F1DEA09C755}"/>
          </ac:picMkLst>
        </pc:picChg>
        <pc:picChg chg="add mod">
          <ac:chgData name="Xin LIU" userId="d0d7abe7-578f-4523-acec-00212c987c81" providerId="ADAL" clId="{75E2773E-1AC4-8F48-9D0A-40832E0EB182}" dt="2019-02-13T13:23:11.367" v="1257" actId="1036"/>
          <ac:picMkLst>
            <pc:docMk/>
            <pc:sldMk cId="2618588483" sldId="311"/>
            <ac:picMk id="6" creationId="{CCBC3B7A-BE54-2242-B7CC-F5B83CBB7114}"/>
          </ac:picMkLst>
        </pc:picChg>
        <pc:picChg chg="del mod">
          <ac:chgData name="Xin LIU" userId="d0d7abe7-578f-4523-acec-00212c987c81" providerId="ADAL" clId="{75E2773E-1AC4-8F48-9D0A-40832E0EB182}" dt="2019-02-13T13:21:59.906" v="1237" actId="478"/>
          <ac:picMkLst>
            <pc:docMk/>
            <pc:sldMk cId="2618588483" sldId="311"/>
            <ac:picMk id="11" creationId="{CB622239-336D-4443-AF51-8AC96F876FB9}"/>
          </ac:picMkLst>
        </pc:picChg>
      </pc:sldChg>
      <pc:sldChg chg="modSp add modTransition">
        <pc:chgData name="Xin LIU" userId="d0d7abe7-578f-4523-acec-00212c987c81" providerId="ADAL" clId="{75E2773E-1AC4-8F48-9D0A-40832E0EB182}" dt="2019-02-13T14:18:01.751" v="3003" actId="20577"/>
        <pc:sldMkLst>
          <pc:docMk/>
          <pc:sldMk cId="4247041381" sldId="312"/>
        </pc:sldMkLst>
        <pc:spChg chg="mod">
          <ac:chgData name="Xin LIU" userId="d0d7abe7-578f-4523-acec-00212c987c81" providerId="ADAL" clId="{75E2773E-1AC4-8F48-9D0A-40832E0EB182}" dt="2019-02-13T13:51:01.672" v="2208" actId="20577"/>
          <ac:spMkLst>
            <pc:docMk/>
            <pc:sldMk cId="4247041381" sldId="312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18:01.751" v="3003" actId="20577"/>
          <ac:spMkLst>
            <pc:docMk/>
            <pc:sldMk cId="4247041381" sldId="312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21:03.637" v="3096" actId="20577"/>
        <pc:sldMkLst>
          <pc:docMk/>
          <pc:sldMk cId="3775056954" sldId="313"/>
        </pc:sldMkLst>
        <pc:spChg chg="mod">
          <ac:chgData name="Xin LIU" userId="d0d7abe7-578f-4523-acec-00212c987c81" providerId="ADAL" clId="{75E2773E-1AC4-8F48-9D0A-40832E0EB182}" dt="2019-02-13T13:51:06.623" v="2211" actId="20577"/>
          <ac:spMkLst>
            <pc:docMk/>
            <pc:sldMk cId="3775056954" sldId="313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21:03.637" v="3096" actId="20577"/>
          <ac:spMkLst>
            <pc:docMk/>
            <pc:sldMk cId="3775056954" sldId="313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4T02:53:28.370" v="4187" actId="207"/>
        <pc:sldMkLst>
          <pc:docMk/>
          <pc:sldMk cId="3620151790" sldId="314"/>
        </pc:sldMkLst>
        <pc:spChg chg="mod">
          <ac:chgData name="Xin LIU" userId="d0d7abe7-578f-4523-acec-00212c987c81" providerId="ADAL" clId="{75E2773E-1AC4-8F48-9D0A-40832E0EB182}" dt="2019-02-13T13:51:10.990" v="2213" actId="20577"/>
          <ac:spMkLst>
            <pc:docMk/>
            <pc:sldMk cId="3620151790" sldId="314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4T02:53:28.370" v="4187" actId="207"/>
          <ac:spMkLst>
            <pc:docMk/>
            <pc:sldMk cId="3620151790" sldId="314"/>
            <ac:spMk id="54" creationId="{9AF6AFCB-5FEF-7B41-9097-A7985DAC37DB}"/>
          </ac:spMkLst>
        </pc:spChg>
      </pc:sldChg>
      <pc:sldChg chg="add del">
        <pc:chgData name="Xin LIU" userId="d0d7abe7-578f-4523-acec-00212c987c81" providerId="ADAL" clId="{75E2773E-1AC4-8F48-9D0A-40832E0EB182}" dt="2019-02-13T13:38:57.743" v="1947"/>
        <pc:sldMkLst>
          <pc:docMk/>
          <pc:sldMk cId="1346501482" sldId="315"/>
        </pc:sldMkLst>
      </pc:sldChg>
      <pc:sldChg chg="add del">
        <pc:chgData name="Xin LIU" userId="d0d7abe7-578f-4523-acec-00212c987c81" providerId="ADAL" clId="{75E2773E-1AC4-8F48-9D0A-40832E0EB182}" dt="2019-02-13T12:42:56.649" v="40" actId="2696"/>
        <pc:sldMkLst>
          <pc:docMk/>
          <pc:sldMk cId="2514161045" sldId="315"/>
        </pc:sldMkLst>
      </pc:sldChg>
      <pc:sldChg chg="modSp add modTransition">
        <pc:chgData name="Xin LIU" userId="d0d7abe7-578f-4523-acec-00212c987c81" providerId="ADAL" clId="{75E2773E-1AC4-8F48-9D0A-40832E0EB182}" dt="2019-02-13T14:30:33.574" v="3226" actId="20577"/>
        <pc:sldMkLst>
          <pc:docMk/>
          <pc:sldMk cId="3535500509" sldId="315"/>
        </pc:sldMkLst>
        <pc:spChg chg="mod">
          <ac:chgData name="Xin LIU" userId="d0d7abe7-578f-4523-acec-00212c987c81" providerId="ADAL" clId="{75E2773E-1AC4-8F48-9D0A-40832E0EB182}" dt="2019-02-13T14:30:33.574" v="3226" actId="20577"/>
          <ac:spMkLst>
            <pc:docMk/>
            <pc:sldMk cId="3535500509" sldId="315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07:51.891" v="2840" actId="20577"/>
          <ac:spMkLst>
            <pc:docMk/>
            <pc:sldMk cId="3535500509" sldId="315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3:56:40.160" v="2314" actId="2696"/>
        <pc:sldMkLst>
          <pc:docMk/>
          <pc:sldMk cId="16130001" sldId="316"/>
        </pc:sldMkLst>
        <pc:spChg chg="mod">
          <ac:chgData name="Xin LIU" userId="d0d7abe7-578f-4523-acec-00212c987c81" providerId="ADAL" clId="{75E2773E-1AC4-8F48-9D0A-40832E0EB182}" dt="2019-02-13T13:56:10.445" v="2294" actId="20577"/>
          <ac:spMkLst>
            <pc:docMk/>
            <pc:sldMk cId="16130001" sldId="316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56:31.843" v="2312" actId="20577"/>
          <ac:spMkLst>
            <pc:docMk/>
            <pc:sldMk cId="16130001" sldId="316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3:55:31.553" v="2264" actId="2696"/>
        <pc:sldMkLst>
          <pc:docMk/>
          <pc:sldMk cId="2474580394" sldId="316"/>
        </pc:sldMkLst>
        <pc:spChg chg="mod">
          <ac:chgData name="Xin LIU" userId="d0d7abe7-578f-4523-acec-00212c987c81" providerId="ADAL" clId="{75E2773E-1AC4-8F48-9D0A-40832E0EB182}" dt="2019-02-13T13:54:46.897" v="2263" actId="207"/>
          <ac:spMkLst>
            <pc:docMk/>
            <pc:sldMk cId="2474580394" sldId="316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3T12:42:57.065" v="41" actId="2696"/>
        <pc:sldMkLst>
          <pc:docMk/>
          <pc:sldMk cId="2583715093" sldId="316"/>
        </pc:sldMkLst>
        <pc:spChg chg="mod">
          <ac:chgData name="Xin LIU" userId="d0d7abe7-578f-4523-acec-00212c987c81" providerId="ADAL" clId="{75E2773E-1AC4-8F48-9D0A-40832E0EB182}" dt="2019-02-13T12:36:28.836" v="39" actId="20577"/>
          <ac:spMkLst>
            <pc:docMk/>
            <pc:sldMk cId="2583715093" sldId="316"/>
            <ac:spMk id="1289218" creationId="{00000000-0000-0000-0000-000000000000}"/>
          </ac:spMkLst>
        </pc:spChg>
      </pc:sldChg>
      <pc:sldChg chg="modSp add modTransition">
        <pc:chgData name="Xin LIU" userId="d0d7abe7-578f-4523-acec-00212c987c81" providerId="ADAL" clId="{75E2773E-1AC4-8F48-9D0A-40832E0EB182}" dt="2019-02-13T14:13:42.611" v="2980"/>
        <pc:sldMkLst>
          <pc:docMk/>
          <pc:sldMk cId="1611698617" sldId="317"/>
        </pc:sldMkLst>
        <pc:spChg chg="mod">
          <ac:chgData name="Xin LIU" userId="d0d7abe7-578f-4523-acec-00212c987c81" providerId="ADAL" clId="{75E2773E-1AC4-8F48-9D0A-40832E0EB182}" dt="2019-02-13T13:56:47.488" v="2336" actId="20577"/>
          <ac:spMkLst>
            <pc:docMk/>
            <pc:sldMk cId="1611698617" sldId="317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3:59:01.260" v="2486" actId="20577"/>
          <ac:spMkLst>
            <pc:docMk/>
            <pc:sldMk cId="1611698617" sldId="317"/>
            <ac:spMk id="54" creationId="{9AF6AFCB-5FEF-7B41-9097-A7985DAC37DB}"/>
          </ac:spMkLst>
        </pc:spChg>
      </pc:sldChg>
      <pc:sldChg chg="add del">
        <pc:chgData name="Xin LIU" userId="d0d7abe7-578f-4523-acec-00212c987c81" providerId="ADAL" clId="{75E2773E-1AC4-8F48-9D0A-40832E0EB182}" dt="2019-02-13T13:59:33.597" v="2488"/>
        <pc:sldMkLst>
          <pc:docMk/>
          <pc:sldMk cId="1109048111" sldId="318"/>
        </pc:sldMkLst>
      </pc:sldChg>
      <pc:sldChg chg="modSp add modTransition">
        <pc:chgData name="Xin LIU" userId="d0d7abe7-578f-4523-acec-00212c987c81" providerId="ADAL" clId="{75E2773E-1AC4-8F48-9D0A-40832E0EB182}" dt="2019-02-13T14:22:36.724" v="3126" actId="20577"/>
        <pc:sldMkLst>
          <pc:docMk/>
          <pc:sldMk cId="1469314299" sldId="318"/>
        </pc:sldMkLst>
        <pc:spChg chg="mod">
          <ac:chgData name="Xin LIU" userId="d0d7abe7-578f-4523-acec-00212c987c81" providerId="ADAL" clId="{75E2773E-1AC4-8F48-9D0A-40832E0EB182}" dt="2019-02-13T14:22:36.724" v="3126" actId="20577"/>
          <ac:spMkLst>
            <pc:docMk/>
            <pc:sldMk cId="1469314299" sldId="318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06:52.680" v="2813" actId="20577"/>
          <ac:spMkLst>
            <pc:docMk/>
            <pc:sldMk cId="1469314299" sldId="318"/>
            <ac:spMk id="54" creationId="{9AF6AFCB-5FEF-7B41-9097-A7985DAC37DB}"/>
          </ac:spMkLst>
        </pc:spChg>
      </pc:sldChg>
      <pc:sldChg chg="modSp add modTransition">
        <pc:chgData name="Xin LIU" userId="d0d7abe7-578f-4523-acec-00212c987c81" providerId="ADAL" clId="{75E2773E-1AC4-8F48-9D0A-40832E0EB182}" dt="2019-02-13T14:30:48.522" v="3229" actId="14100"/>
        <pc:sldMkLst>
          <pc:docMk/>
          <pc:sldMk cId="223870331" sldId="319"/>
        </pc:sldMkLst>
        <pc:spChg chg="mod">
          <ac:chgData name="Xin LIU" userId="d0d7abe7-578f-4523-acec-00212c987c81" providerId="ADAL" clId="{75E2773E-1AC4-8F48-9D0A-40832E0EB182}" dt="2019-02-13T14:30:48.522" v="3229" actId="14100"/>
          <ac:spMkLst>
            <pc:docMk/>
            <pc:sldMk cId="223870331" sldId="319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28:55.987" v="3221" actId="20577"/>
          <ac:spMkLst>
            <pc:docMk/>
            <pc:sldMk cId="223870331" sldId="319"/>
            <ac:spMk id="54" creationId="{9AF6AFCB-5FEF-7B41-9097-A7985DAC37DB}"/>
          </ac:spMkLst>
        </pc:spChg>
      </pc:sldChg>
      <pc:sldChg chg="addSp delSp modSp add modTransition">
        <pc:chgData name="Xin LIU" userId="d0d7abe7-578f-4523-acec-00212c987c81" providerId="ADAL" clId="{75E2773E-1AC4-8F48-9D0A-40832E0EB182}" dt="2019-02-13T14:30:56.029" v="3234"/>
        <pc:sldMkLst>
          <pc:docMk/>
          <pc:sldMk cId="4106784451" sldId="320"/>
        </pc:sldMkLst>
        <pc:spChg chg="del mod">
          <ac:chgData name="Xin LIU" userId="d0d7abe7-578f-4523-acec-00212c987c81" providerId="ADAL" clId="{75E2773E-1AC4-8F48-9D0A-40832E0EB182}" dt="2019-02-13T14:30:52.536" v="3230" actId="478"/>
          <ac:spMkLst>
            <pc:docMk/>
            <pc:sldMk cId="4106784451" sldId="320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4:30:55.594" v="3233" actId="478"/>
          <ac:spMkLst>
            <pc:docMk/>
            <pc:sldMk cId="4106784451" sldId="320"/>
            <ac:spMk id="5" creationId="{E81F1B89-282E-F14E-84E1-9D52AF98EC77}"/>
          </ac:spMkLst>
        </pc:spChg>
        <pc:spChg chg="add del">
          <ac:chgData name="Xin LIU" userId="d0d7abe7-578f-4523-acec-00212c987c81" providerId="ADAL" clId="{75E2773E-1AC4-8F48-9D0A-40832E0EB182}" dt="2019-02-13T14:30:54.256" v="3232"/>
          <ac:spMkLst>
            <pc:docMk/>
            <pc:sldMk cId="4106784451" sldId="320"/>
            <ac:spMk id="7" creationId="{76C87027-7CFA-8C44-9183-6F5B08C9FDDF}"/>
          </ac:spMkLst>
        </pc:spChg>
        <pc:spChg chg="add">
          <ac:chgData name="Xin LIU" userId="d0d7abe7-578f-4523-acec-00212c987c81" providerId="ADAL" clId="{75E2773E-1AC4-8F48-9D0A-40832E0EB182}" dt="2019-02-13T14:30:56.029" v="3234"/>
          <ac:spMkLst>
            <pc:docMk/>
            <pc:sldMk cId="4106784451" sldId="320"/>
            <ac:spMk id="8" creationId="{413BA92F-EFB9-8847-BF9C-A7BDA7DD93E9}"/>
          </ac:spMkLst>
        </pc:spChg>
        <pc:spChg chg="mod">
          <ac:chgData name="Xin LIU" userId="d0d7abe7-578f-4523-acec-00212c987c81" providerId="ADAL" clId="{75E2773E-1AC4-8F48-9D0A-40832E0EB182}" dt="2019-02-13T14:28:19.505" v="3203" actId="207"/>
          <ac:spMkLst>
            <pc:docMk/>
            <pc:sldMk cId="4106784451" sldId="320"/>
            <ac:spMk id="54" creationId="{9AF6AFCB-5FEF-7B41-9097-A7985DAC37DB}"/>
          </ac:spMkLst>
        </pc:spChg>
      </pc:sldChg>
      <pc:sldChg chg="delSp modSp add del">
        <pc:chgData name="Xin LIU" userId="d0d7abe7-578f-4523-acec-00212c987c81" providerId="ADAL" clId="{75E2773E-1AC4-8F48-9D0A-40832E0EB182}" dt="2019-02-13T14:31:49.359" v="3265" actId="2696"/>
        <pc:sldMkLst>
          <pc:docMk/>
          <pc:sldMk cId="1037101105" sldId="321"/>
        </pc:sldMkLst>
        <pc:spChg chg="mod">
          <ac:chgData name="Xin LIU" userId="d0d7abe7-578f-4523-acec-00212c987c81" providerId="ADAL" clId="{75E2773E-1AC4-8F48-9D0A-40832E0EB182}" dt="2019-02-13T14:31:12.810" v="3257" actId="20577"/>
          <ac:spMkLst>
            <pc:docMk/>
            <pc:sldMk cId="1037101105" sldId="321"/>
            <ac:spMk id="8" creationId="{413BA92F-EFB9-8847-BF9C-A7BDA7DD93E9}"/>
          </ac:spMkLst>
        </pc:spChg>
        <pc:spChg chg="del mod">
          <ac:chgData name="Xin LIU" userId="d0d7abe7-578f-4523-acec-00212c987c81" providerId="ADAL" clId="{75E2773E-1AC4-8F48-9D0A-40832E0EB182}" dt="2019-02-13T14:31:46.572" v="3263" actId="478"/>
          <ac:spMkLst>
            <pc:docMk/>
            <pc:sldMk cId="1037101105" sldId="321"/>
            <ac:spMk id="54" creationId="{9AF6AFCB-5FEF-7B41-9097-A7985DAC37DB}"/>
          </ac:spMkLst>
        </pc:spChg>
      </pc:sldChg>
      <pc:sldChg chg="addSp delSp modSp add">
        <pc:chgData name="Xin LIU" userId="d0d7abe7-578f-4523-acec-00212c987c81" providerId="ADAL" clId="{75E2773E-1AC4-8F48-9D0A-40832E0EB182}" dt="2019-02-13T14:35:28.494" v="3392" actId="1076"/>
        <pc:sldMkLst>
          <pc:docMk/>
          <pc:sldMk cId="3419183779" sldId="322"/>
        </pc:sldMkLst>
        <pc:spChg chg="mod">
          <ac:chgData name="Xin LIU" userId="d0d7abe7-578f-4523-acec-00212c987c81" providerId="ADAL" clId="{75E2773E-1AC4-8F48-9D0A-40832E0EB182}" dt="2019-02-13T14:31:54.428" v="3289" actId="20577"/>
          <ac:spMkLst>
            <pc:docMk/>
            <pc:sldMk cId="3419183779" sldId="322"/>
            <ac:spMk id="2" creationId="{00000000-0000-0000-0000-000000000000}"/>
          </ac:spMkLst>
        </pc:spChg>
        <pc:spChg chg="add mod">
          <ac:chgData name="Xin LIU" userId="d0d7abe7-578f-4523-acec-00212c987c81" providerId="ADAL" clId="{75E2773E-1AC4-8F48-9D0A-40832E0EB182}" dt="2019-02-13T14:35:28.494" v="3392" actId="1076"/>
          <ac:spMkLst>
            <pc:docMk/>
            <pc:sldMk cId="3419183779" sldId="322"/>
            <ac:spMk id="6" creationId="{94E802AF-DC7C-DD45-9E70-9695BB9A662B}"/>
          </ac:spMkLst>
        </pc:spChg>
        <pc:spChg chg="mod">
          <ac:chgData name="Xin LIU" userId="d0d7abe7-578f-4523-acec-00212c987c81" providerId="ADAL" clId="{75E2773E-1AC4-8F48-9D0A-40832E0EB182}" dt="2019-02-13T14:32:28.148" v="3315" actId="20577"/>
          <ac:spMkLst>
            <pc:docMk/>
            <pc:sldMk cId="3419183779" sldId="322"/>
            <ac:spMk id="54" creationId="{9AF6AFCB-5FEF-7B41-9097-A7985DAC37DB}"/>
          </ac:spMkLst>
        </pc:spChg>
        <pc:picChg chg="add del mod">
          <ac:chgData name="Xin LIU" userId="d0d7abe7-578f-4523-acec-00212c987c81" providerId="ADAL" clId="{75E2773E-1AC4-8F48-9D0A-40832E0EB182}" dt="2019-02-13T14:32:36.574" v="3323"/>
          <ac:picMkLst>
            <pc:docMk/>
            <pc:sldMk cId="3419183779" sldId="322"/>
            <ac:picMk id="3" creationId="{F4699851-7E59-8C4F-9651-68A3636068D8}"/>
          </ac:picMkLst>
        </pc:picChg>
        <pc:picChg chg="add mod">
          <ac:chgData name="Xin LIU" userId="d0d7abe7-578f-4523-acec-00212c987c81" providerId="ADAL" clId="{75E2773E-1AC4-8F48-9D0A-40832E0EB182}" dt="2019-02-13T14:32:57.350" v="3326" actId="1076"/>
          <ac:picMkLst>
            <pc:docMk/>
            <pc:sldMk cId="3419183779" sldId="322"/>
            <ac:picMk id="5" creationId="{3EE80D20-AF51-2047-96F0-B76433272C24}"/>
          </ac:picMkLst>
        </pc:picChg>
        <pc:picChg chg="add del">
          <ac:chgData name="Xin LIU" userId="d0d7abe7-578f-4523-acec-00212c987c81" providerId="ADAL" clId="{75E2773E-1AC4-8F48-9D0A-40832E0EB182}" dt="2019-02-13T14:32:38.207" v="3324" actId="478"/>
          <ac:picMkLst>
            <pc:docMk/>
            <pc:sldMk cId="3419183779" sldId="322"/>
            <ac:picMk id="11" creationId="{CB622239-336D-4443-AF51-8AC96F876FB9}"/>
          </ac:picMkLst>
        </pc:picChg>
      </pc:sldChg>
      <pc:sldChg chg="delSp modSp add">
        <pc:chgData name="Xin LIU" userId="d0d7abe7-578f-4523-acec-00212c987c81" providerId="ADAL" clId="{75E2773E-1AC4-8F48-9D0A-40832E0EB182}" dt="2019-02-13T14:38:33.496" v="3420" actId="20577"/>
        <pc:sldMkLst>
          <pc:docMk/>
          <pc:sldMk cId="861126553" sldId="323"/>
        </pc:sldMkLst>
        <pc:spChg chg="mod">
          <ac:chgData name="Xin LIU" userId="d0d7abe7-578f-4523-acec-00212c987c81" providerId="ADAL" clId="{75E2773E-1AC4-8F48-9D0A-40832E0EB182}" dt="2019-02-13T14:34:02.768" v="3371" actId="20577"/>
          <ac:spMkLst>
            <pc:docMk/>
            <pc:sldMk cId="861126553" sldId="323"/>
            <ac:spMk id="2" creationId="{00000000-0000-0000-0000-000000000000}"/>
          </ac:spMkLst>
        </pc:spChg>
        <pc:spChg chg="mod">
          <ac:chgData name="Xin LIU" userId="d0d7abe7-578f-4523-acec-00212c987c81" providerId="ADAL" clId="{75E2773E-1AC4-8F48-9D0A-40832E0EB182}" dt="2019-02-13T14:38:33.496" v="3420" actId="20577"/>
          <ac:spMkLst>
            <pc:docMk/>
            <pc:sldMk cId="861126553" sldId="323"/>
            <ac:spMk id="54" creationId="{9AF6AFCB-5FEF-7B41-9097-A7985DAC37DB}"/>
          </ac:spMkLst>
        </pc:spChg>
        <pc:picChg chg="del">
          <ac:chgData name="Xin LIU" userId="d0d7abe7-578f-4523-acec-00212c987c81" providerId="ADAL" clId="{75E2773E-1AC4-8F48-9D0A-40832E0EB182}" dt="2019-02-13T14:33:38.842" v="3352" actId="478"/>
          <ac:picMkLst>
            <pc:docMk/>
            <pc:sldMk cId="861126553" sldId="323"/>
            <ac:picMk id="5" creationId="{3EE80D20-AF51-2047-96F0-B76433272C24}"/>
          </ac:picMkLst>
        </pc:picChg>
      </pc:sldChg>
      <pc:sldChg chg="modSp add">
        <pc:chgData name="Xin LIU" userId="d0d7abe7-578f-4523-acec-00212c987c81" providerId="ADAL" clId="{75E2773E-1AC4-8F48-9D0A-40832E0EB182}" dt="2019-02-13T14:48:34.163" v="3946"/>
        <pc:sldMkLst>
          <pc:docMk/>
          <pc:sldMk cId="2360164464" sldId="324"/>
        </pc:sldMkLst>
        <pc:spChg chg="mod">
          <ac:chgData name="Xin LIU" userId="d0d7abe7-578f-4523-acec-00212c987c81" providerId="ADAL" clId="{75E2773E-1AC4-8F48-9D0A-40832E0EB182}" dt="2019-02-13T14:48:34.163" v="3946"/>
          <ac:spMkLst>
            <pc:docMk/>
            <pc:sldMk cId="2360164464" sldId="324"/>
            <ac:spMk id="54" creationId="{9AF6AFCB-5FEF-7B41-9097-A7985DAC37DB}"/>
          </ac:spMkLst>
        </pc:spChg>
      </pc:sldChg>
      <pc:sldChg chg="addSp delSp modSp add">
        <pc:chgData name="Xin LIU" userId="d0d7abe7-578f-4523-acec-00212c987c81" providerId="ADAL" clId="{75E2773E-1AC4-8F48-9D0A-40832E0EB182}" dt="2019-02-13T14:50:49.440" v="3975" actId="1076"/>
        <pc:sldMkLst>
          <pc:docMk/>
          <pc:sldMk cId="2301783071" sldId="325"/>
        </pc:sldMkLst>
        <pc:spChg chg="mod">
          <ac:chgData name="Xin LIU" userId="d0d7abe7-578f-4523-acec-00212c987c81" providerId="ADAL" clId="{75E2773E-1AC4-8F48-9D0A-40832E0EB182}" dt="2019-02-13T14:50:49.440" v="3975" actId="1076"/>
          <ac:spMkLst>
            <pc:docMk/>
            <pc:sldMk cId="2301783071" sldId="325"/>
            <ac:spMk id="2" creationId="{00000000-0000-0000-0000-000000000000}"/>
          </ac:spMkLst>
        </pc:spChg>
        <pc:spChg chg="add del mod">
          <ac:chgData name="Xin LIU" userId="d0d7abe7-578f-4523-acec-00212c987c81" providerId="ADAL" clId="{75E2773E-1AC4-8F48-9D0A-40832E0EB182}" dt="2019-02-13T14:50:43.800" v="3974" actId="478"/>
          <ac:spMkLst>
            <pc:docMk/>
            <pc:sldMk cId="2301783071" sldId="325"/>
            <ac:spMk id="5" creationId="{C657EF67-37CD-3048-B47B-F2C0B2307945}"/>
          </ac:spMkLst>
        </pc:spChg>
        <pc:spChg chg="del mod">
          <ac:chgData name="Xin LIU" userId="d0d7abe7-578f-4523-acec-00212c987c81" providerId="ADAL" clId="{75E2773E-1AC4-8F48-9D0A-40832E0EB182}" dt="2019-02-13T14:50:42.307" v="3973" actId="478"/>
          <ac:spMkLst>
            <pc:docMk/>
            <pc:sldMk cId="2301783071" sldId="325"/>
            <ac:spMk id="54" creationId="{9AF6AFCB-5FEF-7B41-9097-A7985DAC37DB}"/>
          </ac:spMkLst>
        </pc:spChg>
      </pc:sldChg>
      <pc:sldChg chg="modSp add del">
        <pc:chgData name="Xin LIU" userId="d0d7abe7-578f-4523-acec-00212c987c81" providerId="ADAL" clId="{75E2773E-1AC4-8F48-9D0A-40832E0EB182}" dt="2019-02-14T01:03:27.630" v="4088" actId="2696"/>
        <pc:sldMkLst>
          <pc:docMk/>
          <pc:sldMk cId="1779405267" sldId="326"/>
        </pc:sldMkLst>
        <pc:spChg chg="mod">
          <ac:chgData name="Xin LIU" userId="d0d7abe7-578f-4523-acec-00212c987c81" providerId="ADAL" clId="{75E2773E-1AC4-8F48-9D0A-40832E0EB182}" dt="2019-02-14T01:03:21.162" v="4087" actId="20577"/>
          <ac:spMkLst>
            <pc:docMk/>
            <pc:sldMk cId="1779405267" sldId="326"/>
            <ac:spMk id="54" creationId="{9AF6AFCB-5FEF-7B41-9097-A7985DAC37DB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E5B22-4683-F745-A13B-D1A2C0193FEC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EEC6AA-66FF-B84C-B2E3-D8A2FE492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BCD5C7-AD7F-4FAA-B7B9-A09C6EEE6F7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95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5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55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97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55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96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69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616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37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2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74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2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63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0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484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920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4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3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5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96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EC6AA-66FF-B84C-B2E3-D8A2FE492A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0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0F353-24F6-6A48-912A-D644A8240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D4A277-4009-5F4D-A303-7C86A5710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8683A-2EE8-9E46-8E51-A5F16719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88C5-677E-4947-8C23-D4FB119C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8C665-E5C5-6A4D-85B1-0FB8B61F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0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59EF-EDD9-1E42-8862-56B07A9E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6F460-D93D-5C4F-9587-5E45853CE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8C13C-83DC-DE47-A4EC-8C27EC440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3CD33-754D-AE43-B5F7-1D16FEA9A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62B89-4DB0-F94C-B89B-C4C11994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01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7A7A1-AB06-464E-9147-B441974A0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56498-FD61-2347-98C4-BD66AA911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DF8C8-F8B0-8F49-9273-457506F9B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6DEEE-DE20-C14A-B282-E3D7EF24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A1CC-230B-0141-80C7-D812CBE8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9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F7E7-44A3-6440-9A47-60B3824A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48317-B20A-0E44-B08F-842701E0A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E0688-F642-B946-846C-FCF249713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3883A-2491-7543-85B1-E8192048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EB26D-F6E4-C643-95C3-15FD3634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12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13980-A5D5-0E41-BFE7-26FCC8AA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AB318-222B-F74A-A837-BDB9ABD07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248C9-30EE-E541-8CCA-9BD2997D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0C172-71DD-EA42-8C57-B739A4D2D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33DD8-5105-CB46-BC7A-54B099A27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5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D8F1B-105C-ED4E-B229-01CC470A1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4282-C723-6047-A56A-308FFBF0B8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C0502-1B46-F54B-A0BE-40BA5DA50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08CE4-A4AA-3847-AB5D-89FB0494A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7E35A-3E7F-0349-84B6-FC81609A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4E7F0-FB9B-5347-AFA5-0B48A660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3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EB78-109C-5948-88A4-1E006B25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F136-3736-CB43-99DE-997CAC2B3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3854F-2C32-DC45-B414-519F39B54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B0969-79E8-9F43-BBF7-22F026113B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907B0-ABA9-4346-8C1D-C22D24074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5E6EF8-A080-A946-8915-E5448720E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DD4D4D-9D4E-FF42-86DD-1BA497CD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185CF7-8B0E-D243-AF00-0A75FBF8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40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C5E3-1529-6146-A3D3-8C758471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FFAFF-E242-7E45-8678-1D78F7F94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26F78-A3B2-874B-93E3-88D5D30B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6036-91EB-D445-AA14-6FE51B348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56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FE3F9-DFD6-914F-9A31-CA50B9597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BB19E7-2D47-4B43-86DD-D2DA3F44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B14F3-CA5E-2F4B-97C1-18070FB8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4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F6BA-0410-1C49-9015-A818BA8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39EB1-E23C-4749-8110-D62A5AD4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F3AC6-66B3-D845-B488-4D381D12C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1D321-EA0B-C64B-9955-EC90BFBEB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E9E0A-4EDD-5947-BFE9-2342CB3E6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C63D8-C68A-1D4A-96E6-6FC8DC27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DE63-319A-8A4E-A746-AF39F598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D804A-A7AC-884B-B50E-68CCE58F5F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22C0B-B12B-FF4D-B8DD-C1FF8D46B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E09E9-2D53-E54C-B8B6-89F4F658A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794E1-4E3D-314A-81D2-ECB474CD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68D38-C949-3547-8DD1-8B7D05E42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3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EDFE28-A129-CD44-BA27-121C72BC8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DB025-0276-624D-8AFC-A31E759DD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10D8E-8EDC-D54B-BA3B-A110E2C59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F177B-205A-AD4B-956E-3CB1E4BFD99F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383-86FB-3C4D-A3D7-1A5C85838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0146A-AEE5-E042-951D-BC710A354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69ACF-31FB-B14A-BDBF-D90526A8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iucr@connect.ust.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wmf"/><Relationship Id="rId5" Type="http://schemas.openxmlformats.org/officeDocument/2006/relationships/image" Target="../media/image1.wmf"/><Relationship Id="rId15" Type="http://schemas.openxmlformats.org/officeDocument/2006/relationships/image" Target="../media/image6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wmf"/><Relationship Id="rId14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009" y="1535529"/>
            <a:ext cx="11125201" cy="1961650"/>
          </a:xfrm>
        </p:spPr>
        <p:txBody>
          <a:bodyPr>
            <a:normAutofit/>
          </a:bodyPr>
          <a:lstStyle/>
          <a:p>
            <a:r>
              <a:rPr lang="en-US" sz="5400" dirty="0"/>
              <a:t>COMP 4332 / RMBI 4310</a:t>
            </a:r>
            <a:br>
              <a:rPr lang="en-US" sz="5400" dirty="0"/>
            </a:br>
            <a:r>
              <a:rPr lang="en-US" sz="5400" dirty="0"/>
              <a:t>Big Data Mining (Spring 2019)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altLang="zh-CN" dirty="0"/>
              <a:t>Tutorial 2: 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  <a:p>
            <a:r>
              <a:rPr lang="en-US" dirty="0"/>
              <a:t>TA: </a:t>
            </a:r>
            <a:r>
              <a:rPr lang="en-US" altLang="zh-CN" dirty="0"/>
              <a:t>Haojie</a:t>
            </a:r>
            <a:r>
              <a:rPr lang="zh-CN" altLang="en-US" dirty="0"/>
              <a:t> </a:t>
            </a:r>
            <a:r>
              <a:rPr lang="en-US" altLang="zh-CN" dirty="0"/>
              <a:t>Pan</a:t>
            </a:r>
            <a:r>
              <a:rPr lang="en-US" dirty="0"/>
              <a:t> (</a:t>
            </a:r>
            <a:r>
              <a:rPr lang="en-US" altLang="zh-CN">
                <a:hlinkClick r:id="rId3"/>
              </a:rPr>
              <a:t>hpanad</a:t>
            </a:r>
            <a:r>
              <a:rPr lang="en-US">
                <a:hlinkClick r:id="rId3"/>
              </a:rPr>
              <a:t>@</a:t>
            </a:r>
            <a:r>
              <a:rPr lang="en-US" dirty="0">
                <a:hlinkClick r:id="rId3"/>
              </a:rPr>
              <a:t>connect.ust.hk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E5631-19A5-47B7-B769-FEE13667C4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77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7FBEDEC-4453-5E41-8E59-D4D281CA4FB5}"/>
              </a:ext>
            </a:extLst>
          </p:cNvPr>
          <p:cNvSpPr/>
          <p:nvPr/>
        </p:nvSpPr>
        <p:spPr>
          <a:xfrm>
            <a:off x="231710" y="2351314"/>
            <a:ext cx="1634412" cy="6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1485122" y="4985455"/>
            <a:ext cx="1634412" cy="6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86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3556518" y="4992541"/>
            <a:ext cx="1634412" cy="6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150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5278794" y="4992541"/>
            <a:ext cx="1634412" cy="605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5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6827675" y="5029661"/>
            <a:ext cx="1383264" cy="5687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0251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7918967" y="4675098"/>
            <a:ext cx="2363368" cy="7705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3866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err="1"/>
              <a:t>LeNet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7A3556-1108-F84C-9B99-476AF216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0612"/>
            <a:ext cx="12192000" cy="33649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FA0D27-BAF7-1748-BE2F-BE492B9B8932}"/>
              </a:ext>
            </a:extLst>
          </p:cNvPr>
          <p:cNvSpPr/>
          <p:nvPr/>
        </p:nvSpPr>
        <p:spPr>
          <a:xfrm>
            <a:off x="9037086" y="2601434"/>
            <a:ext cx="945114" cy="560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214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Task:</a:t>
            </a:r>
          </a:p>
          <a:p>
            <a:pPr marL="471487" lvl="1" indent="0">
              <a:buNone/>
            </a:pPr>
            <a:endParaRPr lang="en-US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Finish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Lenet-5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building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block.</a:t>
            </a:r>
          </a:p>
          <a:p>
            <a:pPr marL="471487" lvl="1" indent="0">
              <a:buNone/>
            </a:pPr>
            <a:endParaRPr lang="en-US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skeleton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canvas.</a:t>
            </a: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5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Convolutional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29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HK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(Conv2D(filters=6, </a:t>
            </a:r>
            <a:r>
              <a:rPr lang="en-HK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=(5,5), padding='valid', </a:t>
            </a:r>
            <a:r>
              <a:rPr lang="en-HK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input_shape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=(28,28, 1), , activation='tanh'))</a:t>
            </a: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86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MaxPooling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31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(MaxPool2D(</a:t>
            </a:r>
            <a:r>
              <a:rPr lang="en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=(2,2)))</a:t>
            </a: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Perceptron</a:t>
            </a:r>
          </a:p>
          <a:p>
            <a:pPr marL="469900" indent="-469900"/>
            <a:endParaRPr lang="en-US" altLang="en-US" dirty="0">
              <a:solidFill>
                <a:schemeClr val="hlink"/>
              </a:solidFill>
            </a:endParaRPr>
          </a:p>
          <a:p>
            <a:pPr marL="469900" indent="-469900"/>
            <a:endParaRPr lang="en-US" altLang="en-US" dirty="0">
              <a:solidFill>
                <a:schemeClr val="hlink"/>
              </a:solidFill>
            </a:endParaRPr>
          </a:p>
          <a:p>
            <a:pPr marL="0" indent="0">
              <a:buNone/>
            </a:pPr>
            <a:endParaRPr lang="en-US" altLang="en-US" dirty="0"/>
          </a:p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Multi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Layer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Perceptron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67F941E-51CC-3242-AD6B-8C2AAE79AC7C}"/>
              </a:ext>
            </a:extLst>
          </p:cNvPr>
          <p:cNvGrpSpPr>
            <a:grpSpLocks/>
          </p:cNvGrpSpPr>
          <p:nvPr/>
        </p:nvGrpSpPr>
        <p:grpSpPr bwMode="auto">
          <a:xfrm>
            <a:off x="6337034" y="1646238"/>
            <a:ext cx="4547131" cy="1436914"/>
            <a:chOff x="519" y="2784"/>
            <a:chExt cx="4405" cy="123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4B3219-9E3A-E548-804B-8A2A467DB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3438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D84A701-938B-EE43-9E1F-9B558009D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019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C23F86D-E6BE-D748-AAE7-E1A0438FA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187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46F5AB4-9F74-4248-A927-DB676EA79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355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B01F709-E056-6749-B185-1008783D5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522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63E7399-89BC-6948-9EEA-E6F622C92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690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E0BE1EB-6DB0-B94C-96A0-26228C3B7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" y="3858"/>
              <a:ext cx="48" cy="4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cxnSp>
          <p:nvCxnSpPr>
            <p:cNvPr id="51" name="AutoShape 12">
              <a:extLst>
                <a:ext uri="{FF2B5EF4-FFF2-40B4-BE49-F238E27FC236}">
                  <a16:creationId xmlns:a16="http://schemas.microsoft.com/office/drawing/2014/main" id="{688CD8A0-7A8B-5947-AA9C-0D72B028C1D1}"/>
                </a:ext>
              </a:extLst>
            </p:cNvPr>
            <p:cNvCxnSpPr>
              <a:cxnSpLocks noChangeShapeType="1"/>
              <a:stCxn id="45" idx="5"/>
              <a:endCxn id="44" idx="1"/>
            </p:cNvCxnSpPr>
            <p:nvPr/>
          </p:nvCxnSpPr>
          <p:spPr bwMode="auto">
            <a:xfrm>
              <a:off x="1108" y="3063"/>
              <a:ext cx="736" cy="37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13">
              <a:extLst>
                <a:ext uri="{FF2B5EF4-FFF2-40B4-BE49-F238E27FC236}">
                  <a16:creationId xmlns:a16="http://schemas.microsoft.com/office/drawing/2014/main" id="{269F1AA3-C26F-804A-A79A-567BDD68B415}"/>
                </a:ext>
              </a:extLst>
            </p:cNvPr>
            <p:cNvCxnSpPr>
              <a:cxnSpLocks noChangeShapeType="1"/>
              <a:stCxn id="44" idx="2"/>
              <a:endCxn id="46" idx="6"/>
            </p:cNvCxnSpPr>
            <p:nvPr/>
          </p:nvCxnSpPr>
          <p:spPr bwMode="auto">
            <a:xfrm flipH="1" flipV="1">
              <a:off x="1124" y="3208"/>
              <a:ext cx="704" cy="25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AutoShape 14">
              <a:extLst>
                <a:ext uri="{FF2B5EF4-FFF2-40B4-BE49-F238E27FC236}">
                  <a16:creationId xmlns:a16="http://schemas.microsoft.com/office/drawing/2014/main" id="{4A522526-B261-2642-95AB-0E2E7C97D33B}"/>
                </a:ext>
              </a:extLst>
            </p:cNvPr>
            <p:cNvCxnSpPr>
              <a:cxnSpLocks noChangeShapeType="1"/>
              <a:stCxn id="47" idx="6"/>
              <a:endCxn id="44" idx="2"/>
            </p:cNvCxnSpPr>
            <p:nvPr/>
          </p:nvCxnSpPr>
          <p:spPr bwMode="auto">
            <a:xfrm>
              <a:off x="1124" y="3376"/>
              <a:ext cx="704" cy="8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15">
              <a:extLst>
                <a:ext uri="{FF2B5EF4-FFF2-40B4-BE49-F238E27FC236}">
                  <a16:creationId xmlns:a16="http://schemas.microsoft.com/office/drawing/2014/main" id="{B36F7E84-B3DE-DF4F-85EA-C897C8AFCEF1}"/>
                </a:ext>
              </a:extLst>
            </p:cNvPr>
            <p:cNvCxnSpPr>
              <a:cxnSpLocks noChangeShapeType="1"/>
              <a:stCxn id="48" idx="6"/>
              <a:endCxn id="44" idx="2"/>
            </p:cNvCxnSpPr>
            <p:nvPr/>
          </p:nvCxnSpPr>
          <p:spPr bwMode="auto">
            <a:xfrm flipV="1">
              <a:off x="1124" y="3459"/>
              <a:ext cx="704" cy="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AutoShape 16">
              <a:extLst>
                <a:ext uri="{FF2B5EF4-FFF2-40B4-BE49-F238E27FC236}">
                  <a16:creationId xmlns:a16="http://schemas.microsoft.com/office/drawing/2014/main" id="{7874C17A-564A-3D4E-A103-4AF5D867CA41}"/>
                </a:ext>
              </a:extLst>
            </p:cNvPr>
            <p:cNvCxnSpPr>
              <a:cxnSpLocks noChangeShapeType="1"/>
              <a:stCxn id="49" idx="6"/>
              <a:endCxn id="44" idx="2"/>
            </p:cNvCxnSpPr>
            <p:nvPr/>
          </p:nvCxnSpPr>
          <p:spPr bwMode="auto">
            <a:xfrm flipV="1">
              <a:off x="1124" y="3459"/>
              <a:ext cx="704" cy="25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17">
              <a:extLst>
                <a:ext uri="{FF2B5EF4-FFF2-40B4-BE49-F238E27FC236}">
                  <a16:creationId xmlns:a16="http://schemas.microsoft.com/office/drawing/2014/main" id="{3BAB2B51-1601-A547-B314-7ECAAE3EF666}"/>
                </a:ext>
              </a:extLst>
            </p:cNvPr>
            <p:cNvCxnSpPr>
              <a:cxnSpLocks noChangeShapeType="1"/>
              <a:endCxn id="44" idx="3"/>
            </p:cNvCxnSpPr>
            <p:nvPr/>
          </p:nvCxnSpPr>
          <p:spPr bwMode="auto">
            <a:xfrm flipV="1">
              <a:off x="1115" y="3483"/>
              <a:ext cx="729" cy="4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7" name="Text Box 18">
              <a:extLst>
                <a:ext uri="{FF2B5EF4-FFF2-40B4-BE49-F238E27FC236}">
                  <a16:creationId xmlns:a16="http://schemas.microsoft.com/office/drawing/2014/main" id="{5776A6AA-CBDE-6645-BBD7-66DAAA5CD5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2885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1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B4F2BADE-DF26-8743-B9B2-A27501460C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" y="3061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2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59" name="Text Box 20">
              <a:extLst>
                <a:ext uri="{FF2B5EF4-FFF2-40B4-BE49-F238E27FC236}">
                  <a16:creationId xmlns:a16="http://schemas.microsoft.com/office/drawing/2014/main" id="{2EE5695B-F4E6-BE49-8528-368324C36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" y="3766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6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60" name="Text Box 21">
              <a:extLst>
                <a:ext uri="{FF2B5EF4-FFF2-40B4-BE49-F238E27FC236}">
                  <a16:creationId xmlns:a16="http://schemas.microsoft.com/office/drawing/2014/main" id="{41B3D934-8C8E-2E4B-91C3-A8BDC2F6C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3262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3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61" name="Text Box 22">
              <a:extLst>
                <a:ext uri="{FF2B5EF4-FFF2-40B4-BE49-F238E27FC236}">
                  <a16:creationId xmlns:a16="http://schemas.microsoft.com/office/drawing/2014/main" id="{A4558AF6-ED09-0D4B-8F42-B5B6814C5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3430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4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62" name="Text Box 23">
              <a:extLst>
                <a:ext uri="{FF2B5EF4-FFF2-40B4-BE49-F238E27FC236}">
                  <a16:creationId xmlns:a16="http://schemas.microsoft.com/office/drawing/2014/main" id="{14BF0ED9-45B1-CC4B-A299-581BD3729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8" y="3597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5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63" name="Text Box 24">
              <a:extLst>
                <a:ext uri="{FF2B5EF4-FFF2-40B4-BE49-F238E27FC236}">
                  <a16:creationId xmlns:a16="http://schemas.microsoft.com/office/drawing/2014/main" id="{EE09E84D-1A04-654B-AF50-DBC760797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" y="3145"/>
              <a:ext cx="18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>
                  <a:solidFill>
                    <a:srgbClr val="000066"/>
                  </a:solidFill>
                  <a:latin typeface="Arial Narrow" pitchFamily="34" charset="0"/>
                </a:rPr>
                <a:t>7</a:t>
              </a:r>
              <a:endParaRPr lang="en-US" sz="2800" u="none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graphicFrame>
          <p:nvGraphicFramePr>
            <p:cNvPr id="64" name="Object 63">
              <a:extLst>
                <a:ext uri="{FF2B5EF4-FFF2-40B4-BE49-F238E27FC236}">
                  <a16:creationId xmlns:a16="http://schemas.microsoft.com/office/drawing/2014/main" id="{BCA4B02B-2CEC-EF42-AA62-D266903F91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28" y="3682"/>
            <a:ext cx="345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09" name="Equation" r:id="rId4" imgW="228600" imgH="228600" progId="Equation.3">
                    <p:embed/>
                  </p:oleObj>
                </mc:Choice>
                <mc:Fallback>
                  <p:oleObj name="Equation" r:id="rId4" imgW="228600" imgH="228600" progId="Equation.3">
                    <p:embed/>
                    <p:pic>
                      <p:nvPicPr>
                        <p:cNvPr id="64" name="Object 63">
                          <a:extLst>
                            <a:ext uri="{FF2B5EF4-FFF2-40B4-BE49-F238E27FC236}">
                              <a16:creationId xmlns:a16="http://schemas.microsoft.com/office/drawing/2014/main" id="{BCA4B02B-2CEC-EF42-AA62-D266903F91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8" y="3682"/>
                          <a:ext cx="345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64">
              <a:extLst>
                <a:ext uri="{FF2B5EF4-FFF2-40B4-BE49-F238E27FC236}">
                  <a16:creationId xmlns:a16="http://schemas.microsoft.com/office/drawing/2014/main" id="{0865FADA-5371-0144-BCD8-C5D6035AA9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32360442"/>
                </p:ext>
              </p:extLst>
            </p:nvPr>
          </p:nvGraphicFramePr>
          <p:xfrm>
            <a:off x="1326" y="2977"/>
            <a:ext cx="325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0" name="Equation" r:id="rId6" imgW="215640" imgH="215640" progId="Equation.3">
                    <p:embed/>
                  </p:oleObj>
                </mc:Choice>
                <mc:Fallback>
                  <p:oleObj name="Equation" r:id="rId6" imgW="215640" imgH="215640" progId="Equation.3">
                    <p:embed/>
                    <p:pic>
                      <p:nvPicPr>
                        <p:cNvPr id="65" name="Object 64">
                          <a:extLst>
                            <a:ext uri="{FF2B5EF4-FFF2-40B4-BE49-F238E27FC236}">
                              <a16:creationId xmlns:a16="http://schemas.microsoft.com/office/drawing/2014/main" id="{0865FADA-5371-0144-BCD8-C5D6035AA9C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26" y="2977"/>
                          <a:ext cx="325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65">
              <a:extLst>
                <a:ext uri="{FF2B5EF4-FFF2-40B4-BE49-F238E27FC236}">
                  <a16:creationId xmlns:a16="http://schemas.microsoft.com/office/drawing/2014/main" id="{6B4242B1-E5E7-E54E-9645-3CF6AD16214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85" y="3288"/>
            <a:ext cx="558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1" name="Equation" r:id="rId8" imgW="368280" imgH="253800" progId="Equation.3">
                    <p:embed/>
                  </p:oleObj>
                </mc:Choice>
                <mc:Fallback>
                  <p:oleObj name="Equation" r:id="rId8" imgW="368280" imgH="253800" progId="Equation.3">
                    <p:embed/>
                    <p:pic>
                      <p:nvPicPr>
                        <p:cNvPr id="66" name="Object 65">
                          <a:extLst>
                            <a:ext uri="{FF2B5EF4-FFF2-40B4-BE49-F238E27FC236}">
                              <a16:creationId xmlns:a16="http://schemas.microsoft.com/office/drawing/2014/main" id="{6B4242B1-E5E7-E54E-9645-3CF6AD16214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5" y="3288"/>
                          <a:ext cx="558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80B75D5-0265-3746-AF05-FD04A1623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5" y="3271"/>
              <a:ext cx="530" cy="41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29">
              <a:extLst>
                <a:ext uri="{FF2B5EF4-FFF2-40B4-BE49-F238E27FC236}">
                  <a16:creationId xmlns:a16="http://schemas.microsoft.com/office/drawing/2014/main" id="{589D0646-880B-7A46-A8BD-D6349AE1A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15" y="3480"/>
              <a:ext cx="81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F801CC4-A1B3-2A42-8424-D4650EF95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3" y="3061"/>
              <a:ext cx="1011" cy="839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Line 31">
              <a:extLst>
                <a:ext uri="{FF2B5EF4-FFF2-40B4-BE49-F238E27FC236}">
                  <a16:creationId xmlns:a16="http://schemas.microsoft.com/office/drawing/2014/main" id="{E66E5F34-EF52-1049-8C12-B5AD5C99A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3" y="3480"/>
              <a:ext cx="777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Line 32">
              <a:extLst>
                <a:ext uri="{FF2B5EF4-FFF2-40B4-BE49-F238E27FC236}">
                  <a16:creationId xmlns:a16="http://schemas.microsoft.com/office/drawing/2014/main" id="{711165B9-888D-7449-BFC7-DBC91CB8B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3145"/>
              <a:ext cx="2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Line 33">
              <a:extLst>
                <a:ext uri="{FF2B5EF4-FFF2-40B4-BE49-F238E27FC236}">
                  <a16:creationId xmlns:a16="http://schemas.microsoft.com/office/drawing/2014/main" id="{8B5FEC68-44D7-BE42-B650-9B1EEEBB1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4" y="3480"/>
              <a:ext cx="233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Line 34">
              <a:extLst>
                <a:ext uri="{FF2B5EF4-FFF2-40B4-BE49-F238E27FC236}">
                  <a16:creationId xmlns:a16="http://schemas.microsoft.com/office/drawing/2014/main" id="{E715554E-EA2C-DA45-870F-8A14A3EB8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21" y="3201"/>
              <a:ext cx="234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35">
              <a:extLst>
                <a:ext uri="{FF2B5EF4-FFF2-40B4-BE49-F238E27FC236}">
                  <a16:creationId xmlns:a16="http://schemas.microsoft.com/office/drawing/2014/main" id="{E6EEB365-5911-B743-A329-53E7217B17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3" y="3201"/>
              <a:ext cx="2" cy="27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36">
              <a:extLst>
                <a:ext uri="{FF2B5EF4-FFF2-40B4-BE49-F238E27FC236}">
                  <a16:creationId xmlns:a16="http://schemas.microsoft.com/office/drawing/2014/main" id="{855278AA-6590-9547-9AE5-7B7FBE006D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6" y="3187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Text Box 37">
              <a:extLst>
                <a:ext uri="{FF2B5EF4-FFF2-40B4-BE49-F238E27FC236}">
                  <a16:creationId xmlns:a16="http://schemas.microsoft.com/office/drawing/2014/main" id="{3C19CA2F-3A26-1243-8F3B-B9952009F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4" y="2866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u="none" dirty="0">
                  <a:solidFill>
                    <a:srgbClr val="000066"/>
                  </a:solidFill>
                  <a:latin typeface="Arial Narrow" pitchFamily="34" charset="0"/>
                </a:rPr>
                <a:t>T</a:t>
              </a:r>
              <a:endParaRPr lang="en-US" sz="2800" u="none" dirty="0">
                <a:solidFill>
                  <a:srgbClr val="000066"/>
                </a:solidFill>
                <a:latin typeface="Arial Narrow" pitchFamily="34" charset="0"/>
              </a:endParaRPr>
            </a:p>
          </p:txBody>
        </p:sp>
        <p:sp>
          <p:nvSpPr>
            <p:cNvPr id="77" name="Line 38">
              <a:extLst>
                <a:ext uri="{FF2B5EF4-FFF2-40B4-BE49-F238E27FC236}">
                  <a16:creationId xmlns:a16="http://schemas.microsoft.com/office/drawing/2014/main" id="{7EC48267-9E9A-674A-BCB5-D7AA0C260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4" y="3480"/>
              <a:ext cx="3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8" name="Object 77">
              <a:extLst>
                <a:ext uri="{FF2B5EF4-FFF2-40B4-BE49-F238E27FC236}">
                  <a16:creationId xmlns:a16="http://schemas.microsoft.com/office/drawing/2014/main" id="{EB96BDBB-959A-8742-8819-92F5ECF9BB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15" y="3270"/>
            <a:ext cx="209" cy="2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2" name="Equation" r:id="rId10" imgW="139680" imgH="177480" progId="Equation.3">
                    <p:embed/>
                  </p:oleObj>
                </mc:Choice>
                <mc:Fallback>
                  <p:oleObj name="Equation" r:id="rId10" imgW="139680" imgH="177480" progId="Equation.3">
                    <p:embed/>
                    <p:pic>
                      <p:nvPicPr>
                        <p:cNvPr id="78" name="Object 77">
                          <a:extLst>
                            <a:ext uri="{FF2B5EF4-FFF2-40B4-BE49-F238E27FC236}">
                              <a16:creationId xmlns:a16="http://schemas.microsoft.com/office/drawing/2014/main" id="{EB96BDBB-959A-8742-8819-92F5ECF9BB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15" y="3270"/>
                          <a:ext cx="209" cy="2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78">
              <a:extLst>
                <a:ext uri="{FF2B5EF4-FFF2-40B4-BE49-F238E27FC236}">
                  <a16:creationId xmlns:a16="http://schemas.microsoft.com/office/drawing/2014/main" id="{E90ACA46-1335-E94F-94D9-8983F33370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2784"/>
            <a:ext cx="267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3" name="Equation" r:id="rId12" imgW="177480" imgH="215640" progId="Equation.3">
                    <p:embed/>
                  </p:oleObj>
                </mc:Choice>
                <mc:Fallback>
                  <p:oleObj name="Equation" r:id="rId12" imgW="177480" imgH="215640" progId="Equation.3">
                    <p:embed/>
                    <p:pic>
                      <p:nvPicPr>
                        <p:cNvPr id="79" name="Object 78">
                          <a:extLst>
                            <a:ext uri="{FF2B5EF4-FFF2-40B4-BE49-F238E27FC236}">
                              <a16:creationId xmlns:a16="http://schemas.microsoft.com/office/drawing/2014/main" id="{E90ACA46-1335-E94F-94D9-8983F33370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2784"/>
                          <a:ext cx="267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79">
              <a:extLst>
                <a:ext uri="{FF2B5EF4-FFF2-40B4-BE49-F238E27FC236}">
                  <a16:creationId xmlns:a16="http://schemas.microsoft.com/office/drawing/2014/main" id="{8F3E08D5-611B-2E4B-98E6-61659CEDC34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9" y="3682"/>
            <a:ext cx="286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14" name="Equation" r:id="rId14" imgW="190440" imgH="228600" progId="Equation.3">
                    <p:embed/>
                  </p:oleObj>
                </mc:Choice>
                <mc:Fallback>
                  <p:oleObj name="Equation" r:id="rId14" imgW="190440" imgH="228600" progId="Equation.3">
                    <p:embed/>
                    <p:pic>
                      <p:nvPicPr>
                        <p:cNvPr id="80" name="Object 79">
                          <a:extLst>
                            <a:ext uri="{FF2B5EF4-FFF2-40B4-BE49-F238E27FC236}">
                              <a16:creationId xmlns:a16="http://schemas.microsoft.com/office/drawing/2014/main" id="{8F3E08D5-611B-2E4B-98E6-61659CEDC3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" y="3682"/>
                          <a:ext cx="286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" name="Group 7">
            <a:extLst>
              <a:ext uri="{FF2B5EF4-FFF2-40B4-BE49-F238E27FC236}">
                <a16:creationId xmlns:a16="http://schemas.microsoft.com/office/drawing/2014/main" id="{482C9A5F-1522-B64B-ABED-9250B82C4A88}"/>
              </a:ext>
            </a:extLst>
          </p:cNvPr>
          <p:cNvGrpSpPr/>
          <p:nvPr/>
        </p:nvGrpSpPr>
        <p:grpSpPr>
          <a:xfrm>
            <a:off x="7102005" y="3867426"/>
            <a:ext cx="3581400" cy="2590800"/>
            <a:chOff x="5562600" y="1981200"/>
            <a:chExt cx="3581400" cy="2590800"/>
          </a:xfrm>
        </p:grpSpPr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857081C8-F1CB-6F47-B6D4-8973DC125E79}"/>
                </a:ext>
              </a:extLst>
            </p:cNvPr>
            <p:cNvSpPr/>
            <p:nvPr/>
          </p:nvSpPr>
          <p:spPr>
            <a:xfrm>
              <a:off x="5562600" y="1981200"/>
              <a:ext cx="3581400" cy="2590800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9">
              <a:extLst>
                <a:ext uri="{FF2B5EF4-FFF2-40B4-BE49-F238E27FC236}">
                  <a16:creationId xmlns:a16="http://schemas.microsoft.com/office/drawing/2014/main" id="{440EAAF9-D179-D744-8F2E-09F4CD98A616}"/>
                </a:ext>
              </a:extLst>
            </p:cNvPr>
            <p:cNvGrpSpPr/>
            <p:nvPr/>
          </p:nvGrpSpPr>
          <p:grpSpPr>
            <a:xfrm>
              <a:off x="5638599" y="2140638"/>
              <a:ext cx="3454839" cy="2312432"/>
              <a:chOff x="5599913" y="3472934"/>
              <a:chExt cx="3454839" cy="2312432"/>
            </a:xfrm>
          </p:grpSpPr>
          <p:grpSp>
            <p:nvGrpSpPr>
              <p:cNvPr id="84" name="Group 51">
                <a:extLst>
                  <a:ext uri="{FF2B5EF4-FFF2-40B4-BE49-F238E27FC236}">
                    <a16:creationId xmlns:a16="http://schemas.microsoft.com/office/drawing/2014/main" id="{0B4E304C-117E-D640-A0ED-9DBDECEB4D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48400" y="3543300"/>
                <a:ext cx="2209800" cy="2171700"/>
                <a:chOff x="1872" y="2496"/>
                <a:chExt cx="1392" cy="1368"/>
              </a:xfrm>
            </p:grpSpPr>
            <p:grpSp>
              <p:nvGrpSpPr>
                <p:cNvPr id="89" name="Group 26">
                  <a:extLst>
                    <a:ext uri="{FF2B5EF4-FFF2-40B4-BE49-F238E27FC236}">
                      <a16:creationId xmlns:a16="http://schemas.microsoft.com/office/drawing/2014/main" id="{328A7883-8481-FE4F-8124-8B268C29309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2" y="3720"/>
                  <a:ext cx="1392" cy="144"/>
                  <a:chOff x="1872" y="3720"/>
                  <a:chExt cx="1392" cy="144"/>
                </a:xfrm>
              </p:grpSpPr>
              <p:sp>
                <p:nvSpPr>
                  <p:cNvPr id="119" name="Oval 10">
                    <a:extLst>
                      <a:ext uri="{FF2B5EF4-FFF2-40B4-BE49-F238E27FC236}">
                        <a16:creationId xmlns:a16="http://schemas.microsoft.com/office/drawing/2014/main" id="{D789B06C-9624-9945-9D8A-7D87B1A0B90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3720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" name="Oval 11">
                    <a:extLst>
                      <a:ext uri="{FF2B5EF4-FFF2-40B4-BE49-F238E27FC236}">
                        <a16:creationId xmlns:a16="http://schemas.microsoft.com/office/drawing/2014/main" id="{EAA07FAF-4178-9243-8DA2-E9AD3705856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56" y="3720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1" name="Oval 12">
                    <a:extLst>
                      <a:ext uri="{FF2B5EF4-FFF2-40B4-BE49-F238E27FC236}">
                        <a16:creationId xmlns:a16="http://schemas.microsoft.com/office/drawing/2014/main" id="{4D459B7C-A3B1-DE48-BB98-4D23EA932A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832" y="3720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Oval 13">
                    <a:extLst>
                      <a:ext uri="{FF2B5EF4-FFF2-40B4-BE49-F238E27FC236}">
                        <a16:creationId xmlns:a16="http://schemas.microsoft.com/office/drawing/2014/main" id="{AAC14951-014F-E245-A99F-6B0C6C6EA0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20" y="3720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" name="Oval 14">
                    <a:extLst>
                      <a:ext uri="{FF2B5EF4-FFF2-40B4-BE49-F238E27FC236}">
                        <a16:creationId xmlns:a16="http://schemas.microsoft.com/office/drawing/2014/main" id="{C617A1FA-C300-6F43-90E5-151E7186928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44" y="3720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0" name="Group 25">
                  <a:extLst>
                    <a:ext uri="{FF2B5EF4-FFF2-40B4-BE49-F238E27FC236}">
                      <a16:creationId xmlns:a16="http://schemas.microsoft.com/office/drawing/2014/main" id="{9CB1138F-DCF3-9648-8FDC-3B424B80788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16" y="3108"/>
                  <a:ext cx="1056" cy="144"/>
                  <a:chOff x="2016" y="3168"/>
                  <a:chExt cx="1056" cy="144"/>
                </a:xfrm>
              </p:grpSpPr>
              <p:sp>
                <p:nvSpPr>
                  <p:cNvPr id="116" name="Oval 16">
                    <a:extLst>
                      <a:ext uri="{FF2B5EF4-FFF2-40B4-BE49-F238E27FC236}">
                        <a16:creationId xmlns:a16="http://schemas.microsoft.com/office/drawing/2014/main" id="{7850EF27-D9DA-F540-83E2-54F1AC25D5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6" y="3168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7" name="Oval 17">
                    <a:extLst>
                      <a:ext uri="{FF2B5EF4-FFF2-40B4-BE49-F238E27FC236}">
                        <a16:creationId xmlns:a16="http://schemas.microsoft.com/office/drawing/2014/main" id="{7ADBE8AC-33FA-EB41-A7E6-2C770EE22C0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28" y="3168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8" name="Oval 19">
                    <a:extLst>
                      <a:ext uri="{FF2B5EF4-FFF2-40B4-BE49-F238E27FC236}">
                        <a16:creationId xmlns:a16="http://schemas.microsoft.com/office/drawing/2014/main" id="{8431C987-DB10-6549-A44D-16C1046D9F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96" y="3168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1" name="Group 27">
                  <a:extLst>
                    <a:ext uri="{FF2B5EF4-FFF2-40B4-BE49-F238E27FC236}">
                      <a16:creationId xmlns:a16="http://schemas.microsoft.com/office/drawing/2014/main" id="{71431067-5411-1946-BE38-07A8938F76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8" y="2496"/>
                  <a:ext cx="624" cy="144"/>
                  <a:chOff x="2208" y="2496"/>
                  <a:chExt cx="624" cy="144"/>
                </a:xfrm>
              </p:grpSpPr>
              <p:sp>
                <p:nvSpPr>
                  <p:cNvPr id="114" name="Oval 21">
                    <a:extLst>
                      <a:ext uri="{FF2B5EF4-FFF2-40B4-BE49-F238E27FC236}">
                        <a16:creationId xmlns:a16="http://schemas.microsoft.com/office/drawing/2014/main" id="{C05FE63F-808A-A04D-AAF2-9E5078B49EF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2496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15" name="Oval 24">
                    <a:extLst>
                      <a:ext uri="{FF2B5EF4-FFF2-40B4-BE49-F238E27FC236}">
                        <a16:creationId xmlns:a16="http://schemas.microsoft.com/office/drawing/2014/main" id="{1D6CE58A-05E0-3B45-A444-D0614A457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8" y="2496"/>
                    <a:ext cx="144" cy="144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92" name="AutoShape 28">
                  <a:extLst>
                    <a:ext uri="{FF2B5EF4-FFF2-40B4-BE49-F238E27FC236}">
                      <a16:creationId xmlns:a16="http://schemas.microsoft.com/office/drawing/2014/main" id="{E4A88EB5-29FE-0547-B313-CE0B04033381}"/>
                    </a:ext>
                  </a:extLst>
                </p:cNvPr>
                <p:cNvCxnSpPr>
                  <a:cxnSpLocks noChangeShapeType="1"/>
                  <a:stCxn id="115" idx="4"/>
                  <a:endCxn id="117" idx="0"/>
                </p:cNvCxnSpPr>
                <p:nvPr/>
              </p:nvCxnSpPr>
              <p:spPr bwMode="auto">
                <a:xfrm>
                  <a:off x="2760" y="2640"/>
                  <a:ext cx="240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3" name="AutoShape 29">
                  <a:extLst>
                    <a:ext uri="{FF2B5EF4-FFF2-40B4-BE49-F238E27FC236}">
                      <a16:creationId xmlns:a16="http://schemas.microsoft.com/office/drawing/2014/main" id="{75D42A6F-5190-C44C-B0A7-FDCC85C6ACD5}"/>
                    </a:ext>
                  </a:extLst>
                </p:cNvPr>
                <p:cNvCxnSpPr>
                  <a:cxnSpLocks noChangeShapeType="1"/>
                  <a:stCxn id="115" idx="4"/>
                  <a:endCxn id="118" idx="0"/>
                </p:cNvCxnSpPr>
                <p:nvPr/>
              </p:nvCxnSpPr>
              <p:spPr bwMode="auto">
                <a:xfrm flipH="1">
                  <a:off x="2568" y="2640"/>
                  <a:ext cx="192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4" name="AutoShape 30">
                  <a:extLst>
                    <a:ext uri="{FF2B5EF4-FFF2-40B4-BE49-F238E27FC236}">
                      <a16:creationId xmlns:a16="http://schemas.microsoft.com/office/drawing/2014/main" id="{B1C94732-5C33-FD43-8E27-23E4E7DEA1B6}"/>
                    </a:ext>
                  </a:extLst>
                </p:cNvPr>
                <p:cNvCxnSpPr>
                  <a:cxnSpLocks noChangeShapeType="1"/>
                  <a:stCxn id="115" idx="4"/>
                  <a:endCxn id="116" idx="0"/>
                </p:cNvCxnSpPr>
                <p:nvPr/>
              </p:nvCxnSpPr>
              <p:spPr bwMode="auto">
                <a:xfrm flipH="1">
                  <a:off x="2088" y="2640"/>
                  <a:ext cx="672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5" name="AutoShape 31">
                  <a:extLst>
                    <a:ext uri="{FF2B5EF4-FFF2-40B4-BE49-F238E27FC236}">
                      <a16:creationId xmlns:a16="http://schemas.microsoft.com/office/drawing/2014/main" id="{8665D0D4-571B-E14D-AEDA-935DA9BA3BF8}"/>
                    </a:ext>
                  </a:extLst>
                </p:cNvPr>
                <p:cNvCxnSpPr>
                  <a:cxnSpLocks noChangeShapeType="1"/>
                  <a:stCxn id="114" idx="4"/>
                  <a:endCxn id="117" idx="0"/>
                </p:cNvCxnSpPr>
                <p:nvPr/>
              </p:nvCxnSpPr>
              <p:spPr bwMode="auto">
                <a:xfrm>
                  <a:off x="2280" y="2640"/>
                  <a:ext cx="720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6" name="AutoShape 32">
                  <a:extLst>
                    <a:ext uri="{FF2B5EF4-FFF2-40B4-BE49-F238E27FC236}">
                      <a16:creationId xmlns:a16="http://schemas.microsoft.com/office/drawing/2014/main" id="{21A3A301-73EB-CB4B-9D0D-49036379DAF3}"/>
                    </a:ext>
                  </a:extLst>
                </p:cNvPr>
                <p:cNvCxnSpPr>
                  <a:cxnSpLocks noChangeShapeType="1"/>
                  <a:stCxn id="114" idx="4"/>
                  <a:endCxn id="118" idx="0"/>
                </p:cNvCxnSpPr>
                <p:nvPr/>
              </p:nvCxnSpPr>
              <p:spPr bwMode="auto">
                <a:xfrm>
                  <a:off x="2280" y="2640"/>
                  <a:ext cx="288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7" name="AutoShape 33">
                  <a:extLst>
                    <a:ext uri="{FF2B5EF4-FFF2-40B4-BE49-F238E27FC236}">
                      <a16:creationId xmlns:a16="http://schemas.microsoft.com/office/drawing/2014/main" id="{71FCE680-D9DB-934A-814B-F1976FE4B2BD}"/>
                    </a:ext>
                  </a:extLst>
                </p:cNvPr>
                <p:cNvCxnSpPr>
                  <a:cxnSpLocks noChangeShapeType="1"/>
                  <a:stCxn id="114" idx="4"/>
                  <a:endCxn id="116" idx="0"/>
                </p:cNvCxnSpPr>
                <p:nvPr/>
              </p:nvCxnSpPr>
              <p:spPr bwMode="auto">
                <a:xfrm flipH="1">
                  <a:off x="2088" y="2640"/>
                  <a:ext cx="192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8" name="AutoShape 34">
                  <a:extLst>
                    <a:ext uri="{FF2B5EF4-FFF2-40B4-BE49-F238E27FC236}">
                      <a16:creationId xmlns:a16="http://schemas.microsoft.com/office/drawing/2014/main" id="{ECC67A79-98B0-5945-B3BA-83F3994C85B8}"/>
                    </a:ext>
                  </a:extLst>
                </p:cNvPr>
                <p:cNvCxnSpPr>
                  <a:cxnSpLocks noChangeShapeType="1"/>
                  <a:stCxn id="116" idx="4"/>
                  <a:endCxn id="119" idx="0"/>
                </p:cNvCxnSpPr>
                <p:nvPr/>
              </p:nvCxnSpPr>
              <p:spPr bwMode="auto">
                <a:xfrm flipH="1">
                  <a:off x="1944" y="3252"/>
                  <a:ext cx="144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9" name="AutoShape 35">
                  <a:extLst>
                    <a:ext uri="{FF2B5EF4-FFF2-40B4-BE49-F238E27FC236}">
                      <a16:creationId xmlns:a16="http://schemas.microsoft.com/office/drawing/2014/main" id="{6F19ED4B-749E-664D-8FE9-793C90F7F107}"/>
                    </a:ext>
                  </a:extLst>
                </p:cNvPr>
                <p:cNvCxnSpPr>
                  <a:cxnSpLocks noChangeShapeType="1"/>
                  <a:stCxn id="116" idx="4"/>
                  <a:endCxn id="120" idx="0"/>
                </p:cNvCxnSpPr>
                <p:nvPr/>
              </p:nvCxnSpPr>
              <p:spPr bwMode="auto">
                <a:xfrm>
                  <a:off x="2088" y="3252"/>
                  <a:ext cx="240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0" name="AutoShape 36">
                  <a:extLst>
                    <a:ext uri="{FF2B5EF4-FFF2-40B4-BE49-F238E27FC236}">
                      <a16:creationId xmlns:a16="http://schemas.microsoft.com/office/drawing/2014/main" id="{815F2523-9C41-8841-8761-0DA3A7FAB82F}"/>
                    </a:ext>
                  </a:extLst>
                </p:cNvPr>
                <p:cNvCxnSpPr>
                  <a:cxnSpLocks noChangeShapeType="1"/>
                  <a:stCxn id="116" idx="4"/>
                  <a:endCxn id="123" idx="0"/>
                </p:cNvCxnSpPr>
                <p:nvPr/>
              </p:nvCxnSpPr>
              <p:spPr bwMode="auto">
                <a:xfrm>
                  <a:off x="2088" y="3252"/>
                  <a:ext cx="528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1" name="AutoShape 37">
                  <a:extLst>
                    <a:ext uri="{FF2B5EF4-FFF2-40B4-BE49-F238E27FC236}">
                      <a16:creationId xmlns:a16="http://schemas.microsoft.com/office/drawing/2014/main" id="{E6EBAEC4-ADFE-2D45-83E0-21B101656B79}"/>
                    </a:ext>
                  </a:extLst>
                </p:cNvPr>
                <p:cNvCxnSpPr>
                  <a:cxnSpLocks noChangeShapeType="1"/>
                  <a:stCxn id="116" idx="4"/>
                  <a:endCxn id="121" idx="0"/>
                </p:cNvCxnSpPr>
                <p:nvPr/>
              </p:nvCxnSpPr>
              <p:spPr bwMode="auto">
                <a:xfrm>
                  <a:off x="2088" y="3252"/>
                  <a:ext cx="816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2" name="AutoShape 38">
                  <a:extLst>
                    <a:ext uri="{FF2B5EF4-FFF2-40B4-BE49-F238E27FC236}">
                      <a16:creationId xmlns:a16="http://schemas.microsoft.com/office/drawing/2014/main" id="{599F7305-78C0-E945-8C49-004126CB92AF}"/>
                    </a:ext>
                  </a:extLst>
                </p:cNvPr>
                <p:cNvCxnSpPr>
                  <a:cxnSpLocks noChangeShapeType="1"/>
                  <a:stCxn id="116" idx="4"/>
                  <a:endCxn id="122" idx="0"/>
                </p:cNvCxnSpPr>
                <p:nvPr/>
              </p:nvCxnSpPr>
              <p:spPr bwMode="auto">
                <a:xfrm>
                  <a:off x="2088" y="3252"/>
                  <a:ext cx="1104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3" name="AutoShape 40">
                  <a:extLst>
                    <a:ext uri="{FF2B5EF4-FFF2-40B4-BE49-F238E27FC236}">
                      <a16:creationId xmlns:a16="http://schemas.microsoft.com/office/drawing/2014/main" id="{50CDFFCF-653D-2A40-8ADF-314F9A51A263}"/>
                    </a:ext>
                  </a:extLst>
                </p:cNvPr>
                <p:cNvCxnSpPr>
                  <a:cxnSpLocks noChangeShapeType="1"/>
                  <a:endCxn id="123" idx="0"/>
                </p:cNvCxnSpPr>
                <p:nvPr/>
              </p:nvCxnSpPr>
              <p:spPr bwMode="auto">
                <a:xfrm>
                  <a:off x="2560" y="3268"/>
                  <a:ext cx="56" cy="45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4" name="AutoShape 41">
                  <a:extLst>
                    <a:ext uri="{FF2B5EF4-FFF2-40B4-BE49-F238E27FC236}">
                      <a16:creationId xmlns:a16="http://schemas.microsoft.com/office/drawing/2014/main" id="{B02295DC-70C7-234F-8343-8FF4A250ED76}"/>
                    </a:ext>
                  </a:extLst>
                </p:cNvPr>
                <p:cNvCxnSpPr>
                  <a:cxnSpLocks noChangeShapeType="1"/>
                  <a:stCxn id="118" idx="4"/>
                  <a:endCxn id="120" idx="0"/>
                </p:cNvCxnSpPr>
                <p:nvPr/>
              </p:nvCxnSpPr>
              <p:spPr bwMode="auto">
                <a:xfrm flipH="1">
                  <a:off x="2328" y="3252"/>
                  <a:ext cx="240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5" name="AutoShape 42">
                  <a:extLst>
                    <a:ext uri="{FF2B5EF4-FFF2-40B4-BE49-F238E27FC236}">
                      <a16:creationId xmlns:a16="http://schemas.microsoft.com/office/drawing/2014/main" id="{98CA3D88-5C20-604E-B285-4AB4EEFE24BE}"/>
                    </a:ext>
                  </a:extLst>
                </p:cNvPr>
                <p:cNvCxnSpPr>
                  <a:cxnSpLocks noChangeShapeType="1"/>
                  <a:endCxn id="119" idx="0"/>
                </p:cNvCxnSpPr>
                <p:nvPr/>
              </p:nvCxnSpPr>
              <p:spPr bwMode="auto">
                <a:xfrm flipH="1">
                  <a:off x="1944" y="3268"/>
                  <a:ext cx="616" cy="452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6" name="AutoShape 43">
                  <a:extLst>
                    <a:ext uri="{FF2B5EF4-FFF2-40B4-BE49-F238E27FC236}">
                      <a16:creationId xmlns:a16="http://schemas.microsoft.com/office/drawing/2014/main" id="{0899A49E-575A-8B4B-9782-0D7C0787E36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2544" y="3264"/>
                  <a:ext cx="312" cy="456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7" name="AutoShape 44">
                  <a:extLst>
                    <a:ext uri="{FF2B5EF4-FFF2-40B4-BE49-F238E27FC236}">
                      <a16:creationId xmlns:a16="http://schemas.microsoft.com/office/drawing/2014/main" id="{EC3ADDC0-06D7-714B-AC14-43A3C18FD17E}"/>
                    </a:ext>
                  </a:extLst>
                </p:cNvPr>
                <p:cNvCxnSpPr>
                  <a:cxnSpLocks noChangeShapeType="1"/>
                  <a:stCxn id="117" idx="4"/>
                  <a:endCxn id="122" idx="0"/>
                </p:cNvCxnSpPr>
                <p:nvPr/>
              </p:nvCxnSpPr>
              <p:spPr bwMode="auto">
                <a:xfrm>
                  <a:off x="3000" y="3252"/>
                  <a:ext cx="192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8" name="AutoShape 45">
                  <a:extLst>
                    <a:ext uri="{FF2B5EF4-FFF2-40B4-BE49-F238E27FC236}">
                      <a16:creationId xmlns:a16="http://schemas.microsoft.com/office/drawing/2014/main" id="{93EFF11D-D517-454E-BC84-A235DA8F3792}"/>
                    </a:ext>
                  </a:extLst>
                </p:cNvPr>
                <p:cNvCxnSpPr>
                  <a:cxnSpLocks noChangeShapeType="1"/>
                  <a:stCxn id="117" idx="4"/>
                  <a:endCxn id="121" idx="0"/>
                </p:cNvCxnSpPr>
                <p:nvPr/>
              </p:nvCxnSpPr>
              <p:spPr bwMode="auto">
                <a:xfrm flipH="1">
                  <a:off x="2904" y="3252"/>
                  <a:ext cx="96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09" name="AutoShape 46">
                  <a:extLst>
                    <a:ext uri="{FF2B5EF4-FFF2-40B4-BE49-F238E27FC236}">
                      <a16:creationId xmlns:a16="http://schemas.microsoft.com/office/drawing/2014/main" id="{BF40CB87-973A-B549-B5B6-780E536D6087}"/>
                    </a:ext>
                  </a:extLst>
                </p:cNvPr>
                <p:cNvCxnSpPr>
                  <a:cxnSpLocks noChangeShapeType="1"/>
                  <a:stCxn id="117" idx="4"/>
                  <a:endCxn id="123" idx="0"/>
                </p:cNvCxnSpPr>
                <p:nvPr/>
              </p:nvCxnSpPr>
              <p:spPr bwMode="auto">
                <a:xfrm flipH="1">
                  <a:off x="2616" y="3252"/>
                  <a:ext cx="384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0" name="AutoShape 47">
                  <a:extLst>
                    <a:ext uri="{FF2B5EF4-FFF2-40B4-BE49-F238E27FC236}">
                      <a16:creationId xmlns:a16="http://schemas.microsoft.com/office/drawing/2014/main" id="{3CBFBAC1-60A9-C445-A0DB-E1D17762F3CC}"/>
                    </a:ext>
                  </a:extLst>
                </p:cNvPr>
                <p:cNvCxnSpPr>
                  <a:cxnSpLocks noChangeShapeType="1"/>
                  <a:stCxn id="117" idx="4"/>
                  <a:endCxn id="120" idx="0"/>
                </p:cNvCxnSpPr>
                <p:nvPr/>
              </p:nvCxnSpPr>
              <p:spPr bwMode="auto">
                <a:xfrm flipH="1">
                  <a:off x="2328" y="3252"/>
                  <a:ext cx="672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1" name="AutoShape 48">
                  <a:extLst>
                    <a:ext uri="{FF2B5EF4-FFF2-40B4-BE49-F238E27FC236}">
                      <a16:creationId xmlns:a16="http://schemas.microsoft.com/office/drawing/2014/main" id="{7521F510-75AF-FF4B-BD49-2A1BC19E6166}"/>
                    </a:ext>
                  </a:extLst>
                </p:cNvPr>
                <p:cNvCxnSpPr>
                  <a:cxnSpLocks noChangeShapeType="1"/>
                  <a:stCxn id="117" idx="4"/>
                  <a:endCxn id="119" idx="7"/>
                </p:cNvCxnSpPr>
                <p:nvPr/>
              </p:nvCxnSpPr>
              <p:spPr bwMode="auto">
                <a:xfrm flipH="1">
                  <a:off x="1995" y="3252"/>
                  <a:ext cx="1005" cy="489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12" name="AutoShape 49">
                  <a:extLst>
                    <a:ext uri="{FF2B5EF4-FFF2-40B4-BE49-F238E27FC236}">
                      <a16:creationId xmlns:a16="http://schemas.microsoft.com/office/drawing/2014/main" id="{758CED75-C76D-5342-A3E2-260E85B44C57}"/>
                    </a:ext>
                  </a:extLst>
                </p:cNvPr>
                <p:cNvCxnSpPr>
                  <a:cxnSpLocks noChangeShapeType="1"/>
                  <a:stCxn id="118" idx="4"/>
                  <a:endCxn id="122" idx="0"/>
                </p:cNvCxnSpPr>
                <p:nvPr/>
              </p:nvCxnSpPr>
              <p:spPr bwMode="auto">
                <a:xfrm>
                  <a:off x="2568" y="3252"/>
                  <a:ext cx="624" cy="468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13" name="Line 50">
                  <a:extLst>
                    <a:ext uri="{FF2B5EF4-FFF2-40B4-BE49-F238E27FC236}">
                      <a16:creationId xmlns:a16="http://schemas.microsoft.com/office/drawing/2014/main" id="{C2C6E905-AA2E-A248-A193-A92EB36EDA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72" y="2688"/>
                  <a:ext cx="0" cy="110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5" name="Rectangle 11">
                <a:extLst>
                  <a:ext uri="{FF2B5EF4-FFF2-40B4-BE49-F238E27FC236}">
                    <a16:creationId xmlns:a16="http://schemas.microsoft.com/office/drawing/2014/main" id="{8A32F274-067F-0944-8903-FEC28AD5180A}"/>
                  </a:ext>
                </a:extLst>
              </p:cNvPr>
              <p:cNvSpPr/>
              <p:nvPr/>
            </p:nvSpPr>
            <p:spPr>
              <a:xfrm>
                <a:off x="5599913" y="3506082"/>
                <a:ext cx="1105687" cy="369332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n-US" sz="1800" u="none" dirty="0">
                    <a:latin typeface="+mn-lt"/>
                  </a:rPr>
                  <a:t>activation</a:t>
                </a:r>
                <a:endParaRPr lang="en-US" sz="1800" dirty="0">
                  <a:latin typeface="+mn-lt"/>
                </a:endParaRPr>
              </a:p>
            </p:txBody>
          </p:sp>
          <p:sp>
            <p:nvSpPr>
              <p:cNvPr id="86" name="Rectangle 12">
                <a:extLst>
                  <a:ext uri="{FF2B5EF4-FFF2-40B4-BE49-F238E27FC236}">
                    <a16:creationId xmlns:a16="http://schemas.microsoft.com/office/drawing/2014/main" id="{226E657F-0AA7-DC4E-9B0D-D70EFF896555}"/>
                  </a:ext>
                </a:extLst>
              </p:cNvPr>
              <p:cNvSpPr/>
              <p:nvPr/>
            </p:nvSpPr>
            <p:spPr>
              <a:xfrm>
                <a:off x="8369949" y="5416034"/>
                <a:ext cx="684803" cy="369332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n-US" sz="1800" u="none" dirty="0">
                    <a:latin typeface="+mn-lt"/>
                  </a:rPr>
                  <a:t>Input</a:t>
                </a:r>
                <a:endParaRPr lang="en-US" sz="1800" dirty="0">
                  <a:latin typeface="+mn-lt"/>
                </a:endParaRPr>
              </a:p>
            </p:txBody>
          </p:sp>
          <p:sp>
            <p:nvSpPr>
              <p:cNvPr id="87" name="Rectangle 13">
                <a:extLst>
                  <a:ext uri="{FF2B5EF4-FFF2-40B4-BE49-F238E27FC236}">
                    <a16:creationId xmlns:a16="http://schemas.microsoft.com/office/drawing/2014/main" id="{79C5434C-D821-8340-88BA-4D475C26DC1F}"/>
                  </a:ext>
                </a:extLst>
              </p:cNvPr>
              <p:cNvSpPr/>
              <p:nvPr/>
            </p:nvSpPr>
            <p:spPr>
              <a:xfrm>
                <a:off x="8192015" y="4444484"/>
                <a:ext cx="862737" cy="369332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n-US" sz="1800" u="none" dirty="0">
                    <a:latin typeface="+mn-lt"/>
                  </a:rPr>
                  <a:t>Hidden</a:t>
                </a:r>
                <a:endParaRPr lang="en-US" sz="1800" dirty="0">
                  <a:latin typeface="+mn-lt"/>
                </a:endParaRPr>
              </a:p>
            </p:txBody>
          </p:sp>
          <p:sp>
            <p:nvSpPr>
              <p:cNvPr id="88" name="Rectangle 14">
                <a:extLst>
                  <a:ext uri="{FF2B5EF4-FFF2-40B4-BE49-F238E27FC236}">
                    <a16:creationId xmlns:a16="http://schemas.microsoft.com/office/drawing/2014/main" id="{CAB06B6F-F5B7-3342-8482-35D96CA2E721}"/>
                  </a:ext>
                </a:extLst>
              </p:cNvPr>
              <p:cNvSpPr/>
              <p:nvPr/>
            </p:nvSpPr>
            <p:spPr>
              <a:xfrm>
                <a:off x="8198427" y="3472934"/>
                <a:ext cx="856325" cy="369332"/>
              </a:xfrm>
              <a:prstGeom prst="rect">
                <a:avLst/>
              </a:prstGeom>
              <a:solidFill>
                <a:srgbClr val="FFFFCC"/>
              </a:solidFill>
              <a:ln w="28575"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en-US" sz="1800" u="none" dirty="0">
                    <a:latin typeface="+mn-lt"/>
                  </a:rPr>
                  <a:t>Output</a:t>
                </a:r>
                <a:endParaRPr lang="en-US" sz="1800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425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Convolutional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33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HK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(Conv2D(filters=16, </a:t>
            </a:r>
            <a:r>
              <a:rPr lang="en-HK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kernel_size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=(5,5), padding='valid', activation='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tanh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40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MaxPooling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35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(MaxPool2D(</a:t>
            </a:r>
            <a:r>
              <a:rPr lang="en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pool_size</a:t>
            </a:r>
            <a:r>
              <a:rPr lang="e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=(2,2)))</a:t>
            </a: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11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Fully-connected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37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(Flatten())</a:t>
            </a: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38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(Dense(120, activation='tanh'))</a:t>
            </a: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39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(Dense(84, activation='tanh'))</a:t>
            </a: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26" y="2154115"/>
            <a:ext cx="10824148" cy="2549770"/>
          </a:xfrm>
        </p:spPr>
        <p:txBody>
          <a:bodyPr>
            <a:noAutofit/>
          </a:bodyPr>
          <a:lstStyle/>
          <a:p>
            <a:pPr marL="471487" lvl="1" indent="0">
              <a:buNone/>
            </a:pP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classifier</a:t>
            </a:r>
            <a:r>
              <a:rPr lang="zh-CN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Layer</a:t>
            </a:r>
          </a:p>
          <a:p>
            <a:pPr marL="471487" lvl="1" indent="0">
              <a:buNone/>
            </a:pPr>
            <a:endParaRPr lang="en-US" altLang="zh-CN" sz="2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r>
              <a:rPr lang="en-US" altLang="zh-CN" sz="2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41</a:t>
            </a:r>
            <a:r>
              <a:rPr lang="en-HK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model.add</a:t>
            </a: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(Dense(10, activation='</a:t>
            </a:r>
            <a:r>
              <a:rPr lang="en-US" alt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softmax</a:t>
            </a:r>
            <a:r>
              <a:rPr lang="en-US" alt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'))</a:t>
            </a: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71487" lvl="1" indent="0">
              <a:buNone/>
            </a:pPr>
            <a:endParaRPr lang="en-HK" altLang="en-US" sz="26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90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9AF6AFCB-5FEF-7B41-9097-A7985DAC3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755505" cy="4305352"/>
          </a:xfrm>
        </p:spPr>
        <p:txBody>
          <a:bodyPr>
            <a:noAutofit/>
          </a:bodyPr>
          <a:lstStyle/>
          <a:p>
            <a:pPr marL="14287" indent="0">
              <a:buNone/>
            </a:pPr>
            <a:r>
              <a:rPr lang="en-HK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python tut</a:t>
            </a:r>
            <a:r>
              <a:rPr lang="en-US" altLang="zh-CN" b="1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HK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_skeleton.py</a:t>
            </a:r>
          </a:p>
          <a:p>
            <a:pPr marL="14287" indent="0">
              <a:buNone/>
            </a:pPr>
            <a:endParaRPr lang="en-HK" altLang="en-US" b="1" dirty="0"/>
          </a:p>
          <a:p>
            <a:pPr marL="14287" indent="0">
              <a:buNone/>
            </a:pPr>
            <a:endParaRPr lang="en-HK" alt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Your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802AF-DC7C-DD45-9E70-9695BB9A662B}"/>
              </a:ext>
            </a:extLst>
          </p:cNvPr>
          <p:cNvSpPr txBox="1"/>
          <p:nvPr/>
        </p:nvSpPr>
        <p:spPr>
          <a:xfrm>
            <a:off x="1049239" y="5292955"/>
            <a:ext cx="3098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Done!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83864F-A5D8-A946-8EB7-507C4995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77" y="1600252"/>
            <a:ext cx="5323250" cy="45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83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marL="14287" algn="ctr"/>
            <a:r>
              <a:rPr lang="en-US" altLang="en-US" dirty="0"/>
              <a:t>Thank You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8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MLP: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3302DD-9FB6-ED47-B470-6E6F085E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2" y="2799697"/>
            <a:ext cx="883726" cy="9661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F76475-1F61-7644-8C5C-DB3182EA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3" y="1464837"/>
            <a:ext cx="3635829" cy="36358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18F63C-7A32-074D-B0EE-F4FC37DE780A}"/>
              </a:ext>
            </a:extLst>
          </p:cNvPr>
          <p:cNvSpPr/>
          <p:nvPr/>
        </p:nvSpPr>
        <p:spPr>
          <a:xfrm>
            <a:off x="1308012" y="5615582"/>
            <a:ext cx="25272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32x32x3</a:t>
            </a:r>
            <a:r>
              <a:rPr lang="zh-CN" altLang="en-US" dirty="0"/>
              <a:t> </a:t>
            </a:r>
            <a:r>
              <a:rPr lang="en-US" altLang="zh-CN" dirty="0"/>
              <a:t>image:</a:t>
            </a:r>
          </a:p>
          <a:p>
            <a:endParaRPr lang="en-US" altLang="zh-CN" dirty="0"/>
          </a:p>
          <a:p>
            <a:r>
              <a:rPr lang="en-US" altLang="zh-CN" dirty="0"/>
              <a:t>32*32*3 = 3,072 weights</a:t>
            </a:r>
            <a:endParaRPr lang="zh-CN" altLang="en-US" dirty="0"/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C3496C5D-7197-D748-A085-54DFABF78113}"/>
              </a:ext>
            </a:extLst>
          </p:cNvPr>
          <p:cNvSpPr/>
          <p:nvPr/>
        </p:nvSpPr>
        <p:spPr>
          <a:xfrm>
            <a:off x="7375805" y="5615582"/>
            <a:ext cx="31236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200*200*3 image:</a:t>
            </a:r>
          </a:p>
          <a:p>
            <a:endParaRPr lang="en-US" altLang="zh-CN" dirty="0"/>
          </a:p>
          <a:p>
            <a:r>
              <a:rPr lang="en-US" altLang="zh-CN" dirty="0"/>
              <a:t>200*200*3 = </a:t>
            </a:r>
            <a:r>
              <a:rPr lang="en-US" altLang="zh-CN" dirty="0">
                <a:solidFill>
                  <a:srgbClr val="FF0000"/>
                </a:solidFill>
              </a:rPr>
              <a:t>120,000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weights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!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82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58B2E1F7-ACE9-8D49-9A26-6A21E5269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Convolutional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Layer</a:t>
            </a:r>
          </a:p>
          <a:p>
            <a:pPr marL="469900" indent="-469900"/>
            <a:endParaRPr lang="en-US" altLang="zh-CN" dirty="0">
              <a:solidFill>
                <a:schemeClr val="hlink"/>
              </a:solidFill>
            </a:endParaRPr>
          </a:p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Activation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Layer</a:t>
            </a:r>
          </a:p>
          <a:p>
            <a:pPr marL="469900" indent="-469900"/>
            <a:endParaRPr lang="en-US" altLang="zh-CN" dirty="0">
              <a:solidFill>
                <a:schemeClr val="hlink"/>
              </a:solidFill>
            </a:endParaRPr>
          </a:p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Pooling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Layer</a:t>
            </a:r>
          </a:p>
          <a:p>
            <a:pPr marL="469900" indent="-469900"/>
            <a:endParaRPr lang="en-US" altLang="zh-CN" dirty="0">
              <a:solidFill>
                <a:schemeClr val="hlink"/>
              </a:solidFill>
            </a:endParaRPr>
          </a:p>
          <a:p>
            <a:pPr marL="469900" indent="-469900"/>
            <a:r>
              <a:rPr lang="en-US" altLang="zh-CN" dirty="0">
                <a:solidFill>
                  <a:schemeClr val="hlink"/>
                </a:solidFill>
              </a:rPr>
              <a:t>Fully-Connected</a:t>
            </a:r>
            <a:r>
              <a:rPr lang="zh-CN" altLang="en-US" dirty="0">
                <a:solidFill>
                  <a:schemeClr val="hlink"/>
                </a:solidFill>
              </a:rPr>
              <a:t> </a:t>
            </a:r>
            <a:r>
              <a:rPr lang="en-US" altLang="zh-CN" dirty="0">
                <a:solidFill>
                  <a:schemeClr val="hlink"/>
                </a:solidFill>
              </a:rPr>
              <a:t>Layer</a:t>
            </a:r>
          </a:p>
          <a:p>
            <a:pPr marL="469900" indent="-4699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0909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图片 6" descr="图片包含 纵横字谜, 文字&#10;&#10;描述已自动生成">
            <a:extLst>
              <a:ext uri="{FF2B5EF4-FFF2-40B4-BE49-F238E27FC236}">
                <a16:creationId xmlns:a16="http://schemas.microsoft.com/office/drawing/2014/main" id="{58F90CD0-6CC6-1C43-9D36-3768BB6E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300" y="2230812"/>
            <a:ext cx="3366480" cy="24576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ECC025-0263-6D41-92E2-0F0279EE3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631" y="2102141"/>
            <a:ext cx="6282169" cy="3215749"/>
          </a:xfrm>
        </p:spPr>
        <p:txBody>
          <a:bodyPr>
            <a:normAutofit lnSpcReduction="10000"/>
          </a:bodyPr>
          <a:lstStyle/>
          <a:p>
            <a:pPr marL="14287" indent="0">
              <a:buNone/>
            </a:pPr>
            <a:r>
              <a:rPr lang="en" altLang="zh-CN" sz="2400" dirty="0">
                <a:solidFill>
                  <a:srgbClr val="0070C0"/>
                </a:solidFill>
              </a:rPr>
              <a:t>CONV layer </a:t>
            </a:r>
            <a:r>
              <a:rPr lang="en" altLang="zh-CN" sz="2400" dirty="0"/>
              <a:t>will compute the output of neurons that are connected to </a:t>
            </a:r>
            <a:r>
              <a:rPr lang="en" altLang="zh-CN" sz="2400" i="1" u="sng" dirty="0"/>
              <a:t>local regions </a:t>
            </a:r>
            <a:r>
              <a:rPr lang="en" altLang="zh-CN" sz="2400" dirty="0"/>
              <a:t>in the input, each computing a dot product between their weights and a small region they are connected to in the input volume. </a:t>
            </a:r>
          </a:p>
          <a:p>
            <a:pPr marL="14287" indent="0">
              <a:buNone/>
            </a:pPr>
            <a:endParaRPr lang="en" altLang="en-US" sz="2400" dirty="0"/>
          </a:p>
          <a:p>
            <a:pPr marL="357187" indent="-342900"/>
            <a:r>
              <a:rPr lang="en-US" altLang="zh-CN" sz="2400" dirty="0"/>
              <a:t>Parameter</a:t>
            </a:r>
            <a:r>
              <a:rPr lang="zh-CN" altLang="en-US" sz="2400" dirty="0"/>
              <a:t> </a:t>
            </a:r>
            <a:r>
              <a:rPr lang="en-US" altLang="zh-CN" sz="2400" dirty="0"/>
              <a:t>Sharing,</a:t>
            </a:r>
            <a:r>
              <a:rPr lang="zh-CN" altLang="en-US" sz="2400" dirty="0"/>
              <a:t> </a:t>
            </a:r>
            <a:r>
              <a:rPr lang="en-US" altLang="zh-CN" sz="2400" dirty="0"/>
              <a:t>reduce</a:t>
            </a:r>
            <a:r>
              <a:rPr lang="zh-CN" altLang="en-US" sz="2400" dirty="0"/>
              <a:t> </a:t>
            </a:r>
            <a:r>
              <a:rPr lang="en-US" altLang="zh-CN" sz="2400" dirty="0"/>
              <a:t>parameters.</a:t>
            </a:r>
          </a:p>
          <a:p>
            <a:pPr marL="357187" indent="-342900"/>
            <a:r>
              <a:rPr lang="en-US" altLang="zh-CN" sz="2400" dirty="0"/>
              <a:t>Every</a:t>
            </a:r>
            <a:r>
              <a:rPr lang="zh-CN" altLang="en-US" sz="2400" dirty="0"/>
              <a:t> </a:t>
            </a:r>
            <a:r>
              <a:rPr lang="en-US" altLang="zh-CN" sz="2400" dirty="0"/>
              <a:t>filter</a:t>
            </a:r>
            <a:r>
              <a:rPr lang="zh-CN" altLang="en-US" sz="2400" dirty="0"/>
              <a:t> </a:t>
            </a:r>
            <a:r>
              <a:rPr lang="en-US" altLang="zh-CN" sz="2400" dirty="0"/>
              <a:t>will</a:t>
            </a:r>
            <a:r>
              <a:rPr lang="zh-CN" altLang="en-US" sz="2400" dirty="0"/>
              <a:t> </a:t>
            </a:r>
            <a:r>
              <a:rPr lang="en-US" altLang="zh-CN" sz="2400" dirty="0"/>
              <a:t>focus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specific</a:t>
            </a:r>
            <a:r>
              <a:rPr lang="zh-CN" altLang="en-US" sz="2400" dirty="0"/>
              <a:t> </a:t>
            </a:r>
            <a:r>
              <a:rPr lang="en-US" altLang="zh-CN" sz="2400" dirty="0"/>
              <a:t>feature,</a:t>
            </a:r>
            <a:r>
              <a:rPr lang="zh-CN" altLang="en-US" sz="2400" dirty="0"/>
              <a:t> </a:t>
            </a:r>
            <a:r>
              <a:rPr lang="en-US" altLang="zh-CN" sz="2400" dirty="0"/>
              <a:t>such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object,</a:t>
            </a:r>
            <a:r>
              <a:rPr lang="zh-CN" altLang="en-US" sz="2400" dirty="0"/>
              <a:t> </a:t>
            </a:r>
            <a:r>
              <a:rPr lang="en-US" altLang="zh-CN" sz="2400" dirty="0" err="1"/>
              <a:t>etc</a:t>
            </a:r>
            <a:endParaRPr lang="en-US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9EB68D-D23A-8149-858C-E16A8C6524F6}"/>
              </a:ext>
            </a:extLst>
          </p:cNvPr>
          <p:cNvSpPr/>
          <p:nvPr/>
        </p:nvSpPr>
        <p:spPr>
          <a:xfrm>
            <a:off x="1543828" y="4994580"/>
            <a:ext cx="305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Conv</a:t>
            </a:r>
            <a:r>
              <a:rPr lang="zh-CN" altLang="en-US" dirty="0"/>
              <a:t> </a:t>
            </a:r>
            <a:r>
              <a:rPr lang="en-US" altLang="zh-CN" dirty="0"/>
              <a:t>kernel: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yellow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3x3</a:t>
            </a:r>
            <a:r>
              <a:rPr lang="zh-CN" altLang="en-US" dirty="0">
                <a:solidFill>
                  <a:srgbClr val="FFC000"/>
                </a:solidFill>
              </a:rPr>
              <a:t> </a:t>
            </a:r>
            <a:r>
              <a:rPr lang="en-US" altLang="zh-CN" dirty="0">
                <a:solidFill>
                  <a:srgbClr val="FFC000"/>
                </a:solidFill>
              </a:rPr>
              <a:t>matrix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7484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Activation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603FCD-4010-0A47-97D0-1764A48345BD}"/>
              </a:ext>
            </a:extLst>
          </p:cNvPr>
          <p:cNvSpPr txBox="1">
            <a:spLocks/>
          </p:cNvSpPr>
          <p:nvPr/>
        </p:nvSpPr>
        <p:spPr>
          <a:xfrm>
            <a:off x="4955354" y="2682433"/>
            <a:ext cx="6282169" cy="3215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Activation</a:t>
            </a:r>
            <a:r>
              <a:rPr lang="en" altLang="zh-CN" sz="2400" dirty="0">
                <a:solidFill>
                  <a:srgbClr val="0070C0"/>
                </a:solidFill>
              </a:rPr>
              <a:t> layer </a:t>
            </a:r>
            <a:r>
              <a:rPr lang="en" altLang="zh-CN" sz="2400" dirty="0"/>
              <a:t>will </a:t>
            </a:r>
            <a:r>
              <a:rPr lang="en-US" altLang="zh-CN" sz="2400" dirty="0"/>
              <a:t>bring</a:t>
            </a:r>
            <a:r>
              <a:rPr lang="zh-CN" altLang="en-US" sz="2400" dirty="0"/>
              <a:t> </a:t>
            </a:r>
            <a:r>
              <a:rPr lang="en-US" altLang="zh-CN" sz="2400" dirty="0"/>
              <a:t>nonlinear</a:t>
            </a:r>
            <a:r>
              <a:rPr lang="zh-CN" altLang="en-US" sz="2400" dirty="0"/>
              <a:t> </a:t>
            </a:r>
            <a:r>
              <a:rPr lang="en-US" altLang="zh-CN" sz="2400" dirty="0"/>
              <a:t>output.</a:t>
            </a:r>
            <a:r>
              <a:rPr lang="en" altLang="zh-CN" sz="2400" dirty="0"/>
              <a:t> </a:t>
            </a:r>
          </a:p>
          <a:p>
            <a:pPr marL="14287" indent="0">
              <a:buFont typeface="Arial" panose="020B0604020202020204" pitchFamily="34" charset="0"/>
              <a:buNone/>
            </a:pPr>
            <a:endParaRPr lang="en" altLang="en-US" sz="2400" dirty="0"/>
          </a:p>
          <a:p>
            <a:pPr marL="14287" indent="0">
              <a:buFont typeface="Arial" panose="020B0604020202020204" pitchFamily="34" charset="0"/>
              <a:buNone/>
            </a:pPr>
            <a:endParaRPr lang="en-US" altLang="zh-CN" sz="3200" dirty="0"/>
          </a:p>
          <a:p>
            <a:pPr marL="14287" indent="0">
              <a:buFont typeface="Arial" panose="020B0604020202020204" pitchFamily="34" charset="0"/>
              <a:buNone/>
            </a:pPr>
            <a:endParaRPr lang="en-US" altLang="zh-CN" sz="3200" dirty="0"/>
          </a:p>
          <a:p>
            <a:pPr marL="14287" indent="0">
              <a:buFont typeface="Arial" panose="020B0604020202020204" pitchFamily="34" charset="0"/>
              <a:buNone/>
            </a:pPr>
            <a:r>
              <a:rPr lang="en-US" altLang="zh-CN" sz="3200" dirty="0" err="1"/>
              <a:t>ReLU</a:t>
            </a:r>
            <a:r>
              <a:rPr lang="en-US" altLang="zh-CN" sz="3200" dirty="0"/>
              <a:t>:</a:t>
            </a:r>
            <a:endParaRPr lang="en-US" altLang="zh-CN" sz="2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AD32C9C-39BA-3244-ADF6-FD05717B4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57" r="17409"/>
          <a:stretch/>
        </p:blipFill>
        <p:spPr>
          <a:xfrm>
            <a:off x="691694" y="4191080"/>
            <a:ext cx="3464951" cy="23017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075DB-316B-8C42-AE32-75D54696663E}"/>
                  </a:ext>
                </a:extLst>
              </p:cNvPr>
              <p:cNvSpPr/>
              <p:nvPr/>
            </p:nvSpPr>
            <p:spPr>
              <a:xfrm>
                <a:off x="6465332" y="4623081"/>
                <a:ext cx="275402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428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32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zh-CN" altLang="en-US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32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6075DB-316B-8C42-AE32-75D5469666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332" y="4623081"/>
                <a:ext cx="2754024" cy="584775"/>
              </a:xfrm>
              <a:prstGeom prst="rect">
                <a:avLst/>
              </a:prstGeom>
              <a:blipFill>
                <a:blip r:embed="rId4"/>
                <a:stretch>
                  <a:fillRect r="-917" b="-212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>
            <a:extLst>
              <a:ext uri="{FF2B5EF4-FFF2-40B4-BE49-F238E27FC236}">
                <a16:creationId xmlns:a16="http://schemas.microsoft.com/office/drawing/2014/main" id="{29A4F4CC-2F31-A249-BC80-DCE802CF3E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20" t="3213" r="12773"/>
          <a:stretch/>
        </p:blipFill>
        <p:spPr>
          <a:xfrm>
            <a:off x="297797" y="1406344"/>
            <a:ext cx="4229356" cy="25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2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Pooling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596B3F-6F15-5243-9612-935FA3A6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18" y="1384225"/>
            <a:ext cx="11725564" cy="48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4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Fully-Connected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010E18-BDFF-CD45-B150-55074E2869B8}"/>
              </a:ext>
            </a:extLst>
          </p:cNvPr>
          <p:cNvSpPr txBox="1">
            <a:spLocks/>
          </p:cNvSpPr>
          <p:nvPr/>
        </p:nvSpPr>
        <p:spPr>
          <a:xfrm>
            <a:off x="838200" y="3117431"/>
            <a:ext cx="4241401" cy="623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Font typeface="Arial" panose="020B0604020202020204" pitchFamily="34" charset="0"/>
              <a:buNone/>
            </a:pPr>
            <a:r>
              <a:rPr lang="en-US" altLang="zh-CN" sz="3600" dirty="0"/>
              <a:t>Just</a:t>
            </a:r>
            <a:r>
              <a:rPr lang="zh-CN" altLang="en-US" sz="3600" dirty="0"/>
              <a:t> </a:t>
            </a:r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altLang="zh-CN" sz="3600" dirty="0"/>
              <a:t>MLP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BBA88-747F-8B40-9D37-4BD6AFE20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601" y="2243156"/>
            <a:ext cx="6840399" cy="338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46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Digit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FC33FD-1F7B-6748-9BA2-4ED67288F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18" y="2115589"/>
            <a:ext cx="3978045" cy="3194966"/>
          </a:xfrm>
          <a:prstGeom prst="rect">
            <a:avLst/>
          </a:prstGeom>
        </p:spPr>
      </p:pic>
      <p:pic>
        <p:nvPicPr>
          <p:cNvPr id="9" name="图片 8" descr="图片包含 电子产品&#10;&#10;描述已自动生成">
            <a:extLst>
              <a:ext uri="{FF2B5EF4-FFF2-40B4-BE49-F238E27FC236}">
                <a16:creationId xmlns:a16="http://schemas.microsoft.com/office/drawing/2014/main" id="{3567DFCE-7EF7-0E4D-AFA9-C53A5E3D0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297" y="2690445"/>
            <a:ext cx="4029807" cy="23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04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437</Words>
  <Application>Microsoft Macintosh PowerPoint</Application>
  <PresentationFormat>宽屏</PresentationFormat>
  <Paragraphs>146</Paragraphs>
  <Slides>25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Calibri Light</vt:lpstr>
      <vt:lpstr>Cambria Math</vt:lpstr>
      <vt:lpstr>Consolas</vt:lpstr>
      <vt:lpstr>Office Theme</vt:lpstr>
      <vt:lpstr>Equation</vt:lpstr>
      <vt:lpstr>COMP 4332 / RMBI 4310 Big Data Mining (Spring 2019)</vt:lpstr>
      <vt:lpstr>Recall last tutorial</vt:lpstr>
      <vt:lpstr>MLP: Huge number of parameters</vt:lpstr>
      <vt:lpstr>Convolutional Neural Network</vt:lpstr>
      <vt:lpstr>Convolutional Layer</vt:lpstr>
      <vt:lpstr>Activation Layer</vt:lpstr>
      <vt:lpstr>Pooling Layer</vt:lpstr>
      <vt:lpstr>Fully-Connected Layer</vt:lpstr>
      <vt:lpstr>Digit Recognition</vt:lpstr>
      <vt:lpstr>LeNet - 5</vt:lpstr>
      <vt:lpstr>LeNet - 5</vt:lpstr>
      <vt:lpstr>LeNet - 5</vt:lpstr>
      <vt:lpstr>LeNet - 5</vt:lpstr>
      <vt:lpstr>LeNet - 5</vt:lpstr>
      <vt:lpstr>LeNet - 5</vt:lpstr>
      <vt:lpstr>LeNet - 5</vt:lpstr>
      <vt:lpstr>Build Lenet-5 model</vt:lpstr>
      <vt:lpstr>Build Lenet-5 model</vt:lpstr>
      <vt:lpstr>Build Lenet-5 model</vt:lpstr>
      <vt:lpstr>Build Lenet-5 model</vt:lpstr>
      <vt:lpstr>Build Lenet-5 model</vt:lpstr>
      <vt:lpstr>Build Lenet-5 model</vt:lpstr>
      <vt:lpstr>Build Lenet-5 model</vt:lpstr>
      <vt:lpstr>Test Your Code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4332 / RMBI 4310 Big Data Mining (Spring 2019)</dc:title>
  <dc:creator>Haojie PAN</dc:creator>
  <cp:lastModifiedBy>Haojie PAN</cp:lastModifiedBy>
  <cp:revision>96</cp:revision>
  <dcterms:created xsi:type="dcterms:W3CDTF">2019-02-19T14:34:33Z</dcterms:created>
  <dcterms:modified xsi:type="dcterms:W3CDTF">2019-02-21T05:33:49Z</dcterms:modified>
</cp:coreProperties>
</file>